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 художественном тексте звучат события, картины, мысли и разговоры.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произведение оживает благодаря словам: они создают образ, настроение и характеры героев. В 5 классе вы учитесь узнавать, где в тексте идут события, где описываются предметы и люди, где звучат размышления и диалоги. Так проще понимать смысл и отвечать на вопросы.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различать типы 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что произошло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отвечает на вопрос «что произошло?». Часто начинается с того, что герой оказывается в ситуации, или с первого шага пути.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начало событий
</a:t>
            </a:r>
            <a:endParaRPr lang="en-US" sz="1442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действия идут по порядку: сначала, потом. Обычно много глаголов действия — пошёл, увидел, сказал, побежал.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последовательность действий
</a:t>
            </a:r>
            <a:endParaRPr lang="en-US" sz="1145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ход событий меняется: вдруг случается неожиданное. Такие слова помогают почувствовать напряжение и перемену в сюжете.
</a:t>
            </a:r>
            <a:endParaRPr lang="en-US" sz="1329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неожиданности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обозначают слова времени вроде наконец. Мы узнаём, чем всё закончилось, и какое событие стало ключевым.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итог и завершение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отвечает на вопрос «какой?». В нём много слов, которые называют признаки: большой, тёплый, светлый, хмурый, красивый. Читатель словно останавливает взгляд и рассматривает детали.
</a:t>
            </a:r>
            <a:endParaRPr lang="en-US" sz="1563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какой предмет, герой или место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работают в описании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бывает портретным и пейзажным. Портрет передаёт внешность героя, а пейзаж — природу или место действия. Важны конкретные штрихи: цвет, форма, размер, звук, движение.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пейзаж в художественном тексте
</a:t>
            </a:r>
            <a:endParaRPr lang="en-US" sz="1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отвечает на вопрос «почему?». В нём сначала появляется мысль, затем приводятся доводы, а в конце формулируется вывод. Так текст помогает понять, как герой рассуждает.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рассуждении часто встречаются слова связи: потому что, поэтому, значит. Они показывают причину и следствие, делают ход мыслей понятным читателю.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речи помогает глубже увидеть поступки героев: что они считают правильным, как относятся к дружбе и честности, почему выбирают смелость и справедливость.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Рассуждение: почему так происходит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один тип речи от 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Выберите, что главное в фрагменте: события, признаки, мысли или реплики.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9672"/>
            <a:ext cx="4151400" cy="2448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и по языковым признакам легко понять, какой тип речи в тексте главным.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определяется тем, что в фрагменте главное: действия, признаки, объяснение или реплики.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четыре типа речи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типам речи (5 класс)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начинается: герой отправляется в дорогу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начинается с решения героя: он выходит из дома и отправляется туда, где ждут испытания. Дальше события складываются в цепочку: путь, встречи, преграды. Главное — ясно следить за тем, что происходит шаг за шагом.
</a:t>
            </a:r>
            <a:endParaRPr lang="en-US" sz="113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приходит неожиданно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сюжета случается самое напряжённое: вдруг появляется опасность или задачка оказывается не по силам. Герой вынужден действовать быстро и искать решение. Повествование помогает держать внимание: каждое действие приближает к развязке.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истории: найденное 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итог: герой достигает цели или находит выход, который спасает остальных. В повествовании важно завершить события так, чтобы читатель понял результат. Обычно именно конец объясняет, зачем были испытания.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 сказке и рассказе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слышите «потом», «увидел», «сказал» — почти наверняка перед вами повествование. А вот прилагательные обычно ведут к описанию.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 помогает быстрее выбрать тип речи по его «подсказкам»: действия, признаки, причина-вывод, реплики.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признаков типов речи (данные для учебных примеров)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 разных типах речи
</a:t>
            </a:r>
            <a:endParaRPr lang="en-US" sz="25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пейзажа и портрета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показывает время года, погоду и общее чувство сцены. В тексте важны точные слова, которые помогают увидеть, как меняется свет, ветер и воздух.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Пейзаж: природа и настроение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представить героя: возраст, одежду, выражение лица, жесты и взгляд. Чем точнее детали, тем живее становится образ в воображении читателя.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героя: портретные детали
</a:t>
            </a:r>
            <a:endParaRPr lang="en-US" sz="122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работает через конкретные характеристики: цвет, форма, размер, движения. Такие детали делают картину «почти настоящей», а настроение — ощутимым.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яркость описаний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 пейзажем и портретом часто появляются в сказках, рассказах о природе и в произведениях о детях. Они помогают понять героев и окружающий мир.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 в 5 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фрагменте часто встречаются вопросительные предложения и слова оценки: «верно», «несправедливо», «кажется». Они помогают понять, какие чувства и сомнения живут в персонаже.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в речи героя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Рассуждая, герой отвечает не только на вопрос «что делать?», но и на «почему так правильно». Он связывает поступок с мыслью и показывает внутренний выбор через логические шаги.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легко узнать по связкам причины и вывода: потому что, поэтому, значит. Благодаря этому читатель видит не случайность, а обдуманное решение и глубже понимает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разговор героев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 реплик, вопросов и ответов. По ним видно, как герои обращаются друг к другу, кто говорит уверенно, а кто волнуется, спорит или просит помощи.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вводит диалог, сцена оживает: читатель будто слышит живую интонацию. Часто именно разговор приводит к важной встрече, решению или повороту сюжета.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диалог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реплик и авторских пояснений в художественном фрагменте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типы речи сочетаются в одном фрагменте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герои — появление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добавляет картину: как выглядит место, погода, предметы, внешность персонажей. По признакам становится яснее настроение сцены и общее впечатление от происходящего.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— начало действия
</a:t>
            </a:r>
            <a:pPr algn="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сообщает, что происходит: герой отправляется, встречает препятствие, действует. В тексте появляются слова времени и последовательности, чтобы читатель следил за ходом событий.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— объяснение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помогает понять, зачем герой действует так, а не иначе. Появляются связи причины и вывода, и читатель глубже осмысливает смысл поступка.
</a:t>
            </a:r>
            <a:endParaRPr lang="en-US" sz="1230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— вспышка эмоций
</a:t>
            </a:r>
            <a:pPr algn="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передаёт реплики и интонации героев. Через вопросы, ответы и обращения читатель понимает характеры, степень волнения и то, как меняются отношения между персонажами.
</a:t>
            </a:r>
            <a:endParaRPr lang="en-US" sz="12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900" y="1068000"/>
            <a:ext cx="30615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словам-«подсказкам» можно определить, какой тип речи преобладает в учебном фрагменте: события, признаки, объяснение или разговор.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опирается не на объём текста, а на его «главную задачу» и набор устойчивых языковых признаков.
</a:t>
            </a:r>
            <a:endParaRPr lang="en-US" sz="158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признаки типов речи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типам речи (школьная классификация)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чередует типы речи, он удерживает внимание: события двигают сюжет, детали делают картину точной, а разговор показывает характеры и чувства в моменте.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усиливается сочетанием: каждый тип выполняет свою роль. В сумме читатель получает более полное понимание происходящего и причин поступков.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четырём типам речи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писатель использует разные типы речи
</a:t>
            </a:r>
            <a:endParaRPr lang="en-US" sz="28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отрывка определите, что в нём главное: событие, признак, мысль или разговор. Один абзац может совмещать, например, повествование и описание, и это нормально для художественного текста.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ищем «главное» в фрагменте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смотрите на признаки: глаголы действия и слова времени тянут к повествованию; прилагательные и детали — к описанию; причины и выводы — к рассуждению; реплики, вопросы и обращения — к диалогу.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проверяем по словам-«подсказкам»
</a:t>
            </a:r>
            <a:endParaRPr lang="en-US" sz="1746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как найти тип речи в отрывке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6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умение важно на уроках литературы
</a:t>
            </a:r>
            <a:endParaRPr lang="en-US" sz="2698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и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различаете типы речи, пересказ становится точнее: вы не теряете сюжетные шаги, не забываете детали и правильно передаёте мысли героев. Это помогает удержать смысл всего фрагмента.
</a:t>
            </a:r>
            <a:endParaRPr lang="en-US" sz="1505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вопросы по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повествование, описание, рассуждение и диалог помогает отвечать на вопросы учителя. Вы легче находите, где автор объясняет поступок, а где просто показывает картину словами.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коротких сочинениях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небольших сочинениях начинаете сознательно выбирать приёмы: чтобы рассказать, добавляете действия, чтобы оживить — детали, чтобы объяснить — рассуждение, чтобы раскрыть характер — диалог.
</a:t>
            </a:r>
            <a:endParaRPr lang="en-US" sz="15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повествование чаще всего ведёт приключения героя: он отправляется, преодолевает трудности, находит выход. Описание помогает представить волшебный мир, а диалог делает персонажей узнаваемыми и живыми.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речи в знакомых произведениях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описание нередко строит атмосферу: помогает увидеть место, предметы, внешность героя, а также передать отношение автора. Рассуждение раскрывает, как персонаж понимает дружбу, честность или смелость в поступках.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все четыре типа речи, чтобы текст не был «ровным». События движут сюжет, детали создают образ, разговор ускоряет эмоции, а объяснение помогает понять, чему учит произведение.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Повествование, описание, рассуждение и диалог — четыре способа построения художественного текста. Каждый выполняет свою задачу: передаёт события, создаёт картину, объясняет мысль и показывает разговор. Когда ученик находит их, чтение становится точнее и глубже.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2026-05-12T23:08:06Z</dcterms:created>
  <dcterms:modified xsi:type="dcterms:W3CDTF">2026-05-12T23:08:06Z</dcterms:modified>
</cp:coreProperties>
</file>