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Моллюски: строение, разнообразие и значение
</a:t>
            </a:r>
            <a:endParaRPr lang="en-US" sz="217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 — удивительно разнообразные беспозвоночные с мягким телом и раковиной.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рядом с 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живут в морях, реках, лесной подстилке и на влажной почве. Они входят в пищевые цепи, очищают воду и служат кормом многим животным, включая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тела моллюска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отдела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моллюска обычно включает голову, мускулистую ногу и висцеральный мешок. Такое строение помогает животному двигаться, питаться и размещать внутренние органы в компактном объёме.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 полость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покрывает тело и образует мантийную полость. В ней расположены органы дыхания, а у многих видов здесь же формируется раковина, защищающая животное от внешних воздействий.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оберегает от хищников, ударов и высыхания. У наземных моллюсков она особенно важна, потому что помогает удерживать влагу и переживать неблагоприятные условия среды.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моллюсков, особенно у головоногих, раковина сильно уменьшена или совсем отсутствует. Это связано с подвижным образом жизни, при котором важнее скорость и манёвренность.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моллюски: улитки и слизни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 — самый многочисленный класс моллюсков. К нему относятся знакомые всем улитки и слизни, обитающие как в воде, так и на суше.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Передвигаются они с помощью одной мускулистой ноги. Волны сокращений и слизь помогают скользить по поверхности, уменьшая трение и защищая подошву тела.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брюхоногие дышат лёгким, которое образуется из мантийной полости. Водные виды используют жабры, поэтому могут жить только в воде.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и слизень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брюхоногих есть спиральная раковина, но у слизней наружной раковины нет. Это делает их более уязвимыми, зато тело становится более гибким.
</a:t>
            </a:r>
            <a:endParaRPr lang="en-US" sz="8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показано условно: оно подчёркивает, что наибольшее разнообразие у брюхоногих, а головоногие встречаются реже, но особенно заметны по строению и поведению.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моллюсков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типа распределено неравномерно: большинство видов относятся к брюхоногим, а остальные классы важны своими особыми приспособлениями.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классам моллюсков; доли условные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Двустворчатые: строение и образ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поступает через жабры, где задерживаются мелкие частицы и планктон. Такой способ питания помогает многим двустворчатым жить почти неподвижно и при этом получать достаточно пищи.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створки 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раковина состоит из двух створок, соединённых замком и мышцами-замыкателями. Когда моллюск чувствует опасность, створки плотно закрываются и защищают мягкое тело.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двустворчатые обитают на дне, зарываются в грунт или прикрепляются к камням и другим твёрдым поверхностям. Из-за этого у них нет выраженной головы.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двустворчатым относятся мидии, устрицы, беззубки и перловицы. Эти виды встречаются в морях и пресных водоёмах и хорошо приспособлены к жизни в воде.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моллюск получает и переваривает пищу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питания у разных групп моллюсков.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моллюски: самые активные и сложные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Осьминог: мастер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легко меняет окраску и форму тела, сливаясь с камнями, песком или водорослями. Его щупальца позволяют быстро схватить добычу, а мягкое тело делает движения особенно гибкими.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Кальмар: скорость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 движется реактивно: он выталкивает воду из мантийной полости и резко ускоряется. Такое устройство помогает ему не только охотиться, но и быстро уходить от 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Каракатица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Каракатицы тоже относятся к головоногим и умеют использовать чернильный мешок, чтобы запутать врага. Их поведение сочетает точную ориентацию в пространстве и эффективные способы защиты.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один общий план строения по-разному проявляется у трёх крупных классов.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классов моллюсков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различаются не только раковиной, но и способом питания и движения; именно это отражает их приспособленность к разным средам.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основных классов типа Моллюски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огромное разнообразие показывает, насколько по-разному может быть устроена защита у представителей одного типа.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типу Моллюски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85 000+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современных видов известно у моллюсков, и у многих из них раковина остаётся важной защитой.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движения напрямую связана со строением тела и средой обитания: чем активнее животное, тем сильнее развиты его органы движения.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движения моллюсков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подвижные моллюски — головоногие, а двустворчатые приспособлены к малоподвижному образу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классов моллюсков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кровообращение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водных моллюсков органы дыхания представлены жабрами, расположенными в мантийной полости. Через них вода постоянно проходит, обеспечивая поступление кислорода и удаление углекислого газа.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у наземных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брюхоногих мантийная полость превратилась в лёгкое. Это помогает дышать воздухом и жить на суше, где вода быстро испаряется и доступ к влаге ограничен.
</a:t>
            </a:r>
            <a:endParaRPr lang="en-US" sz="731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моллюсков кровеносная система незамкнутая. Кровь течёт не только по сосудам, но и по полостям тела, поэтому перенос веществ происходит сравнительно медленно.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головоногих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2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головоногих кровеносная система замкнутая. Это связано с их активным плаванием, быстрыми движениями и высоким потреблением кислорода при охоте и защите.
</a:t>
            </a:r>
            <a:endParaRPr lang="en-US" sz="7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рядом с человеком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на столе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моллюски входят в рацион человека. В пищу употребляют мидий, устриц, кальмаров, осьминогов и некоторых наземных улиток. Эти животные ценятся не только как продукт питания, но и как важный объект промысла.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 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двустворчатые моллюски способны образовывать жемчуг. Их раковины используют для украшений, коллекций и учебных демонстраций. По ним удобно изучать форму, слои и защитные свойства природных материалов.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 и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морских районах моллюски имеют заметное хозяйственное значение: их добывают, разводят и изучают. Для школьников это ещё и удобные объекты наблюдения, потому что у них хорошо видны раковина, движение и способы питания.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моллюска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общее развитие большинства моллюсков; у части видов отдельные стадии могут быть сокращены.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08" y="1959900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моллюсков в экосистемах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Фильтрующие двустворчатые пропускают через себя большие объёмы воды и задерживают взвешенные частицы. Благодаря этому они помогают поддерживать прозрачность и качество водной среды.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и детритофаги участвуют в разложении остатков растений и других органических веществ. Так они возвращают питательные вещества в природный круговорот.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служат пищей рыбам, крабам, птицам и морским млекопитающим. Без них многие водные и прибрежные цепи питания стали бы менее устойчивыми.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моллюсков становится меньше, меняется состав пищи для хищников и нарушается работа целых сообществ. Поэтому их численность важна для устойчивости экосистем.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виды, связанные с чистой водой, стабильными берегами и известковыми раковинами.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угрожающие моллюскам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изменением среды обитания: чем хуже вода и меньше убежищ, тем быстрее сокращается численность моллюсков.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факторов по учебным материалам и природоохранным обзорам
</a:t>
            </a:r>
            <a:endParaRPr lang="en-US" sz="6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поведения моллюсков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осьминога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умеют быстро менять окраску благодаря клеткам-хроматофорам. Это помогает им сливаться с фоном, прятаться от врагов и незаметно подкрадываться к добыче.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морских улиток окраска особенно яркая и заметная. Она предупреждает хищников о ядовитости или несъедобности животного, поэтому служит защитным сигналом.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створки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могут надолго закрывать створки, если условия становятся неблагоприятными. Так они защищают мягкое тело от высыхания, грязи и опасности.
</a:t>
            </a:r>
            <a:endParaRPr lang="en-US" sz="733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поведение головоногих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отличаются развитым поведением: они умеют охотиться, избегать опасности и ориентироваться в пространстве. У них хорошо развиты органы чувств и нервная система.
</a:t>
            </a:r>
            <a:endParaRPr lang="en-US" sz="7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представители разных групп моллюсков и их основные особенности.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моллюсков и их признаки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моллюсков один план строения сочетается с очень разными способами жизни: от медленного ползания до активной охоты и фильтрации воды.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типа Моллюски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 природе России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реках, озёрах и прудах России встречаются беззубки и перловицы. Они фильтруют воду и служат пищей для некоторых рыб и птиц.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России живут мидии, кальмары и другие моллюски. Они участвуют в морских пищевых цепях и важны для прибрежных экосистем.
</a:t>
            </a:r>
            <a:endParaRPr lang="en-US" sz="87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часто встречаются садовые и виноградные улитки, а также слизни. Их можно наблюдать в садах, на влажной почве и в лесной подстилке.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моллюски особенно чувствительны к загрязнению воды. Поэтому их присутствие или исчезновение помогает судить о состоянии водоёма и качестве среды.
</a:t>
            </a:r>
            <a:endParaRPr lang="en-US" sz="8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разные, но удивительно важные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показывают, как один общий план строения помогает животным жить в воде, на суше и в толще воды. Они важны для природы, человека и науки.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2026-06-01T09:56:15Z</dcterms:created>
  <dcterms:modified xsi:type="dcterms:W3CDTF">2026-06-01T09:56:15Z</dcterms:modified>
</cp:coreProperties>
</file>