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параллельном переносе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меняет место, но не форму, размеры и направление.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параллельный перенос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помогает понять, как геометрические фигуры перемещаются без искажения, связывая чертежи, координаты и векторы.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параллельного переноса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530800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фигуры перемещается на один и тот же вектор: на одинаковое расстояние и в одном направлении, без растяжения или поворота.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2547946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 переходит в A1, то вектор AA1 совпадает с вектором переноса, поэтому все пары соответствующих точек строятся одинаково.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277700" y="3565099"/>
            <a:ext cx="3439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Отрезки, соединяющие исходные точки с их образами, остаются параллельными и равными, что позволяет проверить правильность построения переноса.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переноса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показывает, куда именно смещается фигура: вправо, влево, вверх, вниз или по диагонали. Именно направление определяет, где окажется образ точки.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смещения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задаёт, насколько далеко нужно переместить фигуру. На координатной сетке это удобно считать по клеткам и записывать числами.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«Параллельный перенос»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параллельном переносе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только положение фигуры на плоскости, а её внутренние свойства остаются прежними.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характеристики сохраняются, значит параллельный перенос — это движение, а не изменение фигуры.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на клетчатой бумаге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сдвиг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вершина фигуры переносится на одинаковое число клеток по горизонтали и вертикали, поэтому новая фигура полностью совпадает по форме с исходной.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клеткам легко увидеть, правильно ли выбран вектор: если все точки сместились одинаково, образ расположен верно и не искажён.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Стрелка-вектор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обычно показывают стрелку, которая задаёт направление и величину смещения. По ней сразу видно, куда должна переместиться каждая точка.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сохраняются стороны и углы, поэтому на листе появляется не новая фигура, а её точная копия в другом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 фигуры при переносе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переносе многоугольника по заданному вектору
</a:t>
            </a:r>
            <a:endParaRPr lang="en-US" sz="16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0287"/>
            <a:ext cx="4894200" cy="15618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координат после переноса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координаты точек при одном и том же векторе переноса.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абсциссе прибавляют первую координату вектора, а к ординате — вторую; правило одинаково для всех точек.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примеры координатного переноса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любой точки плоскости перенос записывают одинаково: к каждой координате прибавляют соответствующую координату вектора.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изменяются по одной формуле.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«Параллельный перенос»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пример координатного переноса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точки при переносе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координатной записи сразу видно, насколько изменилась каждая часть точки: отдельно по горизонтали и отдельно по вертикали.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новой точки получаются сложением исходных координат и координат вектора; это удобно для проверки решения.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 после переноса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не меняются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параллельного переноса расстояние между любыми двумя точками остаётся тем же самым. Поэтому стороны фигуры сохраняют длину, а её размеры на чертеже не увеличиваются и не уменьшаются.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сохраняются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углов тоже не изменяются, потому что фигура не растягивается, не сжимается и не поворачивается. Все вершины просто оказываются в новом месте, но форма остаётся прежней.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остаётся прежней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перенос не искажает фигуру, её площадь после преобразования остаётся такой же. Это удобно при проверке построений: если площадь изменилась, значит, допущена ошибка.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и параллельность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после переноса переходит в параллельную ей прямую или совпадает с самой собой. Поэтому образ фигуры является точной копией исходной, а не новой фигурой с другими свойствами.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на стене и плитке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 на плитке и в орнаментах один и тот же элемент часто повторяется через одинаковый сдвиг. Если провести стрелки между соседними фигурами, видно, что они равны по длине и направлению.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 карте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путь часто показывают как последовательное перемещение из одной точки в другую. Если направление и расстояние сохраняются для всех частей объекта, такое движение легко представить как параллельный перенос.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Значки и окна на экране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компьютере и телефоне окна, иконки и другие объекты можно перемещать мышью или пальцем. Это похоже на параллельный перенос: элемент не меняет форму, а только занимает новое место на экране.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«Параллельный перенос», без статистических данных; распределение условное, 2025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одинаковое смещение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областях важно, чтобы каждую точку переносили одинаково: по одному направлению и на одно расстояние.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геометрия и графика: именно там параллельный перенос чаще всего используют для построений и перемещения объектов.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параллельный перенос отличается от поворота и отражения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368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параллельном переносе фигура не поворачивается и не переворачивается. Каждая её точка смещается на один и тот же вектор, поэтому ориентация остаётся прежней.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552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сдвиг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21772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фигура вращается вокруг центра, и направление её сторон меняется. При переносе такого вращения нет: фигура лишь перемещается по плоскости, сохраняя своё положение относительно сторон.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606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отличие от поворота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998575" y="2269650"/>
            <a:ext cx="2668800" cy="18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появляется зеркальный образ, а при параллельном переносе зеркальности нет. Исходная фигура и её образ выглядят одинаково, только располагаются в разных местах.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516910" y="17236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 — отличие от отражения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1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что преобразование является переносом
</a:t>
            </a:r>
            <a:endParaRPr lang="en-US" sz="2312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соответствующим точкам исходной фигуры и её образа.
</a:t>
            </a:r>
            <a:endParaRPr lang="en-US" sz="15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07686"/>
            <a:ext cx="4788300" cy="20772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переноса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построения параллельного переноса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заметить, где именно построение нарушает правило одинакового смещения всех точек.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вершина сдвинута иначе, преобразование перестаёт быть переносом. Главная проверка — одинаковый вектор для всех точек.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темы «Параллельный перенос»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 и координатная плоскость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показывает не только направление, но и величину сдвига точки. Это особенно удобно при решении задач с несколькими вершинами.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используется одна идея: к координатам точки прибавляют координаты вектора. Поэтому перенос легко вычислять без чертежа.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50" y="1249063"/>
            <a:ext cx="24255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2463" y="2966938"/>
            <a:ext cx="24255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 координаты исходной точки и координаты вектора переноса. Затем к абсциссе и ординате прибавляют соответствующие числа и получают новую точку.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образ точки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сравнивают длины соответствующих сторон и величины углов. Если они совпадают, а все точки смещены одинаково, решение выполнено верно.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дана фигура, переносят каждую её вершину отдельно. После этого соединяют полученные точки в том же порядке и получают точную копию.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фигуру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координат удобно применять запись (x + a; y + b). Она сокращает построения на чертеже и помогает быстро проверить вычисления.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формулу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задачи на параллельный перенос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 по теме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 — это движение, при котором фигура остаётся той же по форме и размерам. Меняется только её положение на плоскости.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задаётся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задают вектором, который показывает направление и длину сдвига. В координатах его удобно записывать как прибавление к каждой точке.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переноса очень простой: все точки фигуры смещаются одинаково. Если направления или расстояния различаются, это уже не параллельный перенос.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перенос: движение без искажения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параллельный перенос объединяет геометрию, векторы и координаты. Он сохраняет форму, размеры и свойства фигуры, а меняет только её положение на плоскости.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2026-05-29T01:16:03Z</dcterms:created>
  <dcterms:modified xsi:type="dcterms:W3CDTF">2026-05-29T01:16:03Z</dcterms:modified>
</cp:coreProperties>
</file>