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повести: как жанр раскрывает героя и событие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краткость формы и глубину изображения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Повесть: жанр, который легко узнать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изображает важный этап жизни героя или одно главное событие. Ее объем средний: текста достаточно для развития характера, но повествование остается собранным и ясным.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стиля повести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обычно строится на одном ведущем конфликте. Это помогает сосредоточить внимание читателя на главном событии и не распылять сюжет на лишние линии.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действия, точные детали и разговоры героев. Автор показывает характер не объяснениями, а поступками, реакциями и выбором персонажа в решающий момент.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изображения делает повесть сдержанной, конкретной и очень понятной. Читатель легко следит за развитием событий и видит, как меняется герой.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стиля повести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детали быта и диалоги: именно они быстро создают атмосферу и помогают понять героев.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держится на конкретике и разговорной динамике; лирические отступления в ней встречаются редко.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жанра по школьному курсу литературы.
</a:t>
            </a:r>
            <a:endParaRPr lang="en-US" sz="8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повести и его внутренний мир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— один путь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повести часто стоит один главный герой или небольшая группа персонажей. Их связывает общий конфликт, который сразу направляет сюжет и внимание читателя.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увидеть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раскрывается через ошибки, сомнения, разговоры и перемены к финалу. Важны возраст, семья, окружение и то, как событие влияет на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повести: простота, точность, выразительность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в повести обычно строится на понятных, но точных словах. Автор выбирает такие выражения, которые быстро и ясно передают действие, настроение и смысл эпизода.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короткие описания, точные глаголы, эпитеты и сравнения. Они делают текст образным, но не перегружают его лишними подробностями и сложными оборотами.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помогает узнать их возраст, воспитание и отношение друг к другу. По интонации и выбору слов читатель понимает, кто говорит уверенно, а кто не решается.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реплики делают повесть живой и близкой читателю. Через них автор передает атмосферу времени, особенности среды и скрытые чувства героев.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повести, рассказа и романа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повесть отличается от близких жанров по объему, героям и подробности изображения.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занимает среднее положение: она уже позволяет раскрыть характер, но еще сохраняет компактность.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жанровых признаков по школьной программе литературы.
</a:t>
            </a:r>
            <a:endParaRPr lang="en-US" sz="7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сюжет и стиль повести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помогает увидеть, как развивается событие и меняется герой.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1334" y="3129007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средство раскрытия характера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репликам легко понять, кто с кем спорит, кто доверяет, а кто скрывает напряжение. Диалог показывает не только слова, но и саму связь между персонажами.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и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не только произнесенные фразы, но и молчание, недосказанность, повтор слов. Иногда именно это сильнее всего передает скрытый конфликт и внутреннее напряжение.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говорить помогает увидеть, сколько герою лет, как он воспитан и в какой среде живет. Короткие или резкие ответы многое говорят о характере.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повествование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разговор персонажей автор сообщает больше, чем через прямое описание. Поэтому повесть читается легко и кажется ближе к настоящей жизни.
</a:t>
            </a:r>
            <a:endParaRPr lang="en-US" sz="9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средства чаще всего работают в повести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нескольких средств делает текст убедительным: каждое из них выполняет свою задачу в раскрытии героя и события.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сильнее всего работают диалог и деталь; остальные средства поддерживают настроение и смысл сцен.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анализу художественных средств в жанре повести.
</a:t>
            </a:r>
            <a:endParaRPr lang="en-US" sz="84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часть настроения повести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улица перед важным разговором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улица, мокрый асфальт и редкий свет из окон сразу задают тихое, чуть тревожное настроение. Через такую картину читатель понимает: впереди не просто прогулка, а важный разговор или решение, от которого многое зависит.
</a:t>
            </a:r>
            <a:endParaRPr lang="en-US" sz="858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видно характер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даже несколько предметов в комнате могут многое рассказать о человеке: аккуратный стол, стопка книг, школьный рюкзак у двери. Обстановка помогает увидеть возраст, привычки и положение героя без длинных объяснений.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школа и дорога как приметы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после дождя, школьный коридор или длинная дорога к дому создают ощущение реального, узнаваемого мира. Такие детали не просто показывают место действия, а помогают почувствовать, в какой среде живет герой и какие испытания его ждут.
</a:t>
            </a:r>
            <a:endParaRPr lang="en-US" sz="796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повести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всегда высказывает свою оценку прямо: она слышится в выборе слов, в том, какие эпизоды он выделяет, и в том, как описывает героя в решающий момент.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Сочувствие, ирония или осуждение проявляются через тон повествования, сравнения и детали поведения персонажей. Читатель считывает отношение автора, даже если оно не названо открыто.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авторская позиция видна в финале: именно там становится понятно, какой смысл имел конфликт и какие поступки героя заслуживают одобрения или критики.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повести и особенности их стиля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жанровая основа повести сохраняется, но стиль меняется в зависимости от темы и задачи автора.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повесть чаще опирается на ясный сюжет, а другие виды усиливают либо эмоцию, либо иронию, либо историческую достоверность.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повести по школьному литературоведению
</a:t>
            </a:r>
            <a:endParaRPr lang="en-US" sz="8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Психологизм: как в повести показываются чувства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героя в повести раскрываются не через прямые объяснения, а через жесты, молчание, взгляд, паузы и короткие внутренние мысли. Так переживания выглядят естественно и убедительно.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повторение одной мысли, внутренний монолог и краткие авторские замечания. Они помогают увидеть, как герой сомневается, боится или постепенно принимает решение.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делает персонажа объемным: читатель понимает не только его поступок, но и то, что происходит у него внутри. Поэтому герой кажется живым и близким.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создает настроение повести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настроение также влияет порядок эпизодов: чем ближе к кульминации, тем заметнее напряжение и ожидание развязки.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настроение поддерживают внутренние переживания и финальная сцена; они придают повести эмоциональную глубину и завершенность.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анализа художественных средств в повести
</a:t>
            </a:r>
            <a:endParaRPr lang="en-US" sz="8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речь выдают эпоху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тому, как одеты герои и какими словами они говорят, можно понять, к какому времени относится действие. Старомодные обращения, формы школьной формы или необычные предметы быта сразу создают ощущение прошлого и помогают поверить в происходящее.
</a:t>
            </a:r>
            <a:endParaRPr lang="en-US" sz="763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 повседневные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часто показывает мир через привычные действия: как ученики входят в класс, что лежит на парте, как устроен распорядок дня. Такие мелочи делают среду узнаваемой и помогают увидеть не только героев, но и их образ жизни.
</a:t>
            </a:r>
            <a:endParaRPr lang="en-US" sz="761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улица и транспорт как следы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дом, деревянный забор, трамвай или редкая машина становятся важными приметами эпохи. Через них читатель чувствует разницу между прошлым и настоящим и лучше понимает, в каких условиях живут персонажи.
</a:t>
            </a:r>
            <a:endParaRPr lang="en-US" sz="773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времени и быта в повести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черты стиля повести в тексте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увидеть, как из героя, конфликта и деталей складывается стиль повести.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1987767"/>
            <a:ext cx="529800" cy="4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32969"/>
            <a:ext cx="529800" cy="42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удобна для школьного чтения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можно прочитать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обычно не слишком длинная, поэтому школьник может увидеть начало, развитие и финал без потери важных деталей. Это помогает лучше понять, как устроен сюжет.
</a:t>
            </a:r>
            <a:endParaRPr lang="en-US" sz="988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герои и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обычно немного главных персонажей, и между ними легко проследить связи. Читатель быстрее замечает, кто поддерживает героя, а кто становится его противником.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 чем подумать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поднимает темы дружбы, совести, взросления и выбора, знакомые подросткам. Поэтому повесть легко обсуждать на уроке и связывать с жизненным опытом.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героя хорошо видны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ясной композиции заметно, как герой меняется от начала к финалу. Это удобно для анализа: можно проследить, какое событие стало для него решающим.
</a:t>
            </a:r>
            <a:endParaRPr lang="en-US" sz="10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стиля повести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сила формы особенно заметна в том, что небольшой объем не мешает показать важный жизненный выбор и его последствия.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повесть остается ясной по сюжету, но при этом дает достаточно пространства для психологической глубины.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оценка жанровых признаков повести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Повесть: кратко, точно, по существу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повести узнается по одному главному конфликту, точному языку, живым диалогам и вниманию к внутреннему миру героя. В этом жанре небольшая форма помогает показать большой смысл.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2026-05-22T18:22:37Z</dcterms:created>
  <dcterms:modified xsi:type="dcterms:W3CDTF">2026-05-22T18:22:37Z</dcterms:modified>
</cp:coreProperties>
</file>