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 дорогу, понимать карты и уверенно двигаться по городу.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How Do I Get There?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ориентироваться по маршруту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старшеклассника это не абстрактная тема: дорога в школу, поездка на занятия, визит в музей или на вокзал требуют умения вежливо спросить путь и понять ответ.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17149"/>
            <a:ext cx="432900" cy="38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94" y="2293601"/>
            <a:ext cx="385612" cy="440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30356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096" y="4406802"/>
            <a:ext cx="275437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лексика: транспорт и направления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bus, train, subway, taxi, bike и выражение on foot помогают точно назвать способ передвижения. Они нужны, когда вы выбираете маршрут, уточняете поездку или объясняете, как добираетесь до места.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left, right, straight, across, between, next to, opposite и corner позволяет описать путь пошагово. С ней легче понять указания на улице, в школе или в незнакомом районе.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map, route, destination, stop и station связывают маршрут с конкретной точкой на карте. Благодаря им можно быстро сопоставить устное объяснение с визуальной схемой города.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пересадки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ticket, platform, transfer, arrival и departure нужны, когда маршрут связан с транспортом. Они помогают ориентироваться в расписании, на платформе и при пересадке между видами транспорта.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crosswalk, traffic lights и timetable описывают реальную городскую обстановку. Они особенно полезны, когда нужно читать указатели, соблюдать правила движения и понимать короткие инструкции в дороге.
</a:t>
            </a:r>
            <a:endParaRPr lang="en-US" sz="10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ориентиры в пространстве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предлог меняет смысл фразы о местоположении и помогает точно читать маршрут.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предлога важнее буквального перевода: он показывает не просто близость, а конкретное расположение объекта относительно ориентира.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маршрута и пространственных отношений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описание маршрута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отправную точку и задают общий ориентир. В английской речи это помогает сразу выстроить маршрут логично и избежать недопонимания, особенно если собеседник не знает местность.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Последовательность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2–4 коротких шага: turn left, go straight, walk past, cross the street. Такая последовательность удобна, потому что она повторяет реальное движение по кварталу и легко запоминается.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Ориентиры на пути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лучше связывать с заметным объектом: кафе, парк, остановка, школа, перекрёсток. Ориентиры делают инструкцию наглядной и позволяют проверить, правильно ли вы идёте.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Финальная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назвать точный результат: it’s on your right, near the station, by the park. Такая фраза завершает объяснение и помогает слушателю сразу узнать нужное место.
</a:t>
            </a:r>
            <a:endParaRPr lang="en-US" sz="11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 дорогу по-английски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порядок действий в городской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вопросы для школьника и туриста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добраться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I get to the museum? — самая универсальная модель, когда нужно узнать путь к конкретному месту. Она подходит и школьнику, и туристу, потому что сразу задаёт цель маршрута.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far from here? помогает понять, стоит ли идти пешком или лучше выбрать транспорт. Такой вопрос особенно полезен, если вы не знаете район и хотите оценить маршрут заранее.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bus goes to the station? уточняет не только направление, но и номер нужного маршрута. Это важно на остановке, где одновременно проходят несколько автобусов или трамваев.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nearest stop? позволяет быстро найти отправную точку поездки. В ответе обычно называют улицу, перекрёсток или заметный ориентир, который легко увидеть на месте.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does it take to get there? помогает соотнести маршрут с расписанием и своими планами. Этот вопрос особенно важен, когда нужно успеть на урок, встречу или экскурсию.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передвижения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не только от расстояния, но и от того, насколько важно видеть городские ориентиры по дороге.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такси выигрывают по скорости, пеший маршрут — по экономичности, а автобус остаётся наиболее универсальным вариантом для повседневной поездки.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учебных маршрутов по теме городской навигации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и их значение в маршруте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walk, drive и ride показывают, каким способом человек перемещается. Они помогают не только описать маршрут, но и отличить пешую прогулку от поездки на транспорте.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take the bus и go by bus близки по смыслу, но используются по-разному. Первая подчёркивает конкретный транспорт как средство поездки, вторая — сам способ передвижения.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 выход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get on и get off особенно важно в автобусе, метро и поезде. Эти глаголы обозначают момент посадки и выхода, поэтому делают объяснение маршрута точным и понятным.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и отправление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arrive и leave помогают зафиксировать начало и конец поездки. С их помощью можно сообщить, когда транспорт отправляется, где вы выходите и в какой точке маршрута оказываетесь.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 и его особенности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 трамвай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 трамвай удобны там, где важно видеть улицы, остановки и повороты. Они помогают следить за маршрутом в городской среде и легко соотносить устные инструкции с реальной дорогой.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особенно полезно для дальних поездок внутри большого города. Оно обычно быстрее наземного транспорта и меньше зависит от пробок, поэтому часто выбирается при плотном графике.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Пригородный поезд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пригородного сообщения подходит для поездок между городом и ближайшими районами. В таких маршрутах важно заранее проверить расписание, платформу и конечный пункт отправления.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 удобно, когда нужен прямой маршрут без пересадок. Это практичный вариант для короткой поездки с багажом или в ситуации, когда время важнее экономии.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инструкции на маршруте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часто задаёт одно конкретное действие и помогает не потеряться в пути.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связывает фразу с действием и ориентиром, тем быстрее понимает устные инструкции на карте и на улице.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маршрутов и ориентации в городе
</a:t>
            </a:r>
            <a:endParaRPr lang="en-US" sz="7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описывают короткий путь, который обычно можно пройти пешком без транспорта.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разговоре именно такие оценки помогают быстро понять, насколько путь удобен и реалистичен.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минут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маршрутов и расстояния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поездки от дома до пункта назначения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отражает типичный городской маршрут и связана с изучаемой лексикой.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источник информации о маршруте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школы к музею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легко увидеть, как маршрут проходит через перекрёсток, парк и остановку автобуса. Один путь идёт по главной улице, другой — через тихий квартал, поэтому ученик может сравнить их по длине и удобству.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рядом с мостом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карты показывает библиотеку, мост и несколько зданий-ориентиров вокруг. Стрелка севера и легенда помогают понять направление, а пунктирная линия отмечает альтернативный путь для тех, кто хочет идти короче.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 несколькими ориентирами
</a:t>
            </a:r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Отмеченный путь ведёт мимо кафе, затем к остановке и дальше к музею. Такие ориентиры делают маршрут понятным даже без подробного объяснения, если на карте видны названия улиц и условные знаки.
</a:t>
            </a:r>
            <a:endParaRPr lang="en-US" sz="10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поиске пути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сбой чаще связан не со знанием отдельных слов, а с быстрым устным восприятием и невниманием к мелким, но важным деталям.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 — спешка и буквальный перевод; значит, полезно тренировать короткие инструкции, предлоги и проверку маршрута по шагам.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ошибок по теме маршрутов (условные доли)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 в разговоре о дороге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Excuse me помогает привлечь внимание незнакомого человека спокойно и уважительно. Она звучит естественно в транспорте, на улице и у входа в здание, когда нужно задать короткий вопрос.
</a:t>
            </a:r>
            <a:endParaRPr lang="en-US" sz="1146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help me? делает обращение мягким и дружелюбным. После этой формулы удобно сразу назвать место или остановку, чтобы собеседник понял, какая именно информация вам нужна.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и Thanks a lot завершают разговор вежливо и кратко. Такие слова особенно важны, если человек объяснил сложный маршрут или подсказал нужный номер транспорта.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за беспокойство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to bother you показывает уважение к чужому времени и вниманию. Эта формула полезна, когда вы обращаетесь к прохожему, сотруднику станции или водителю в общественном месте.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 делают диалог не только корректным, но и более уверенным. Они помогают сосредоточиться на маршруте, а не на поиске подходящих слов в стрессовой ситуации.
</a:t>
            </a:r>
            <a:endParaRPr lang="en-US" sz="11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выражения для повседневных маршрутов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быстро понять ориентиры, выбрать транспорт и уточнить действие без лишних объяснений.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выражения покрывают самые частые ситуации: поиск места, выбор автобуса и короткое уточнение расстояния.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повседневных маршрутов и разговорных формул
</a:t>
            </a:r>
            <a:endParaRPr lang="en-US" sz="7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40746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781" y="3537825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внимательность в пути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маршрут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важно сверить номер транспорта, название конечного пункта и направление движения. Это снижает риск уехать не туда и сэкономить время на пересадках.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 картой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незнакомом месте полезно проверять улицу, перекрёсток и ориентир по карте или официальному указателю. Одного устного ответа часто недостаточно, чтобы не ошибиться.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временем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пересадке важно заранее оценить, сколько минут остаётся до отправления, и не задерживаться у выхода. В дороге спешка часто приводит к пропуску нужной платформы.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теряйте вещи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 лучше держать при себе, особенно в метро, на вокзале и в людных местах. Внимательность к сумке и телефону делает поездку спокойнее и 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навык ориентации связан с повседневной жизнью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спросить дорогу особенно полезно там, где нужно быстро сориентироваться среди указателей, расписаний и нескольких возможных выходов.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работает во всех типичных городских ситуациях и напрямую поддерживает самостоятельность подростка.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повседневных маршрутов и мест посещения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владение темой How Do I Get There?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не только лексике маршрутов, но и уверенности в реальном городе. Школьник быстрее понимает указатели, точнее задаёт вопросы и свободнее действует в поездках.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2026-05-31T16:06:59Z</dcterms:created>
  <dcterms:modified xsi:type="dcterms:W3CDTF">2026-05-31T16:06:59Z</dcterms:modified>
</cp:coreProperties>
</file>