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Квинт Гораций Флакк: поэт Древнего Рима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меры, мудрости и внутренней свободы.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 переломе эпох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жил в годы, когда Рим переживал войны, борьбу за власть и смену строя. На этом тревожном фоне особенно ценились мир, порядок и надежда на спокойную жизнь.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вышел будущий поэт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Венузия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родился в Венузии на юге Италии. Этот край был далёк от столичного блеска, но именно там сформировались его первые впечатления о жизни.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образование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 был вольноотпущенником, однако сумел дать сыну хорошее образование. Для семьи это было большим усилием, но оно открыло Горацию путь к учёбе.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семья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быт был простым, без роскоши и привилегий. Гораций рано понял цену труду и поддержке близких, а это позднее отразилось в его взгляде на жизнь.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литературе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заботе отца он смог учиться и развивать способности. Именно эта основа помогла ему позже стать одним из самых образованных римских поэтов.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Риме и Афинах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Гораций изучал грамматику и риторику, то есть учился точно выражать мысли и убедительно говорить. Эти навыки потом помогли ему строить ясные и точные стихи.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поэты и философские идеи повлияли на его взгляд на человека. Гораций особенно ценил сдержанность, самоконтроль и умение не поддаваться крайностям.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продолжил обучение в Афинах, где познакомился с греческой культурой, философией и поэзией. Там он увидел, как тесно связаны красота слова и размышления о жизни.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изменила судьбу Горация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Цезаря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оказался среди сторонников Брута. Для него это был выбор эпохи, когда Рим раскололся и многие надеялись вернуть республику.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Гораций лишился своего имущества. Опыт поражения и нестабильности надолго остался в памяти поэта и позже отозвался в его творчестве.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 год до н. э. — Филиппы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участвовал в битве при Филиппах, где войско республиканцев потерпело поражение. Это событие стало важным и тяжёлым поворотом в его жизни.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обратно к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Рим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Гораций вернулся в Рим и некоторое время работал писцом. Это была скромная служба, но она помогала ему жить и оставаться рядом с литературной средой.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Меценатом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заметил Меценат — влиятельный покровитель искусств и советник Августа. Поддержка Мецената дала Горацию возможность писать свободнее и войти в круг римских поэтов.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«Сатиры»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«Сатирах» Гораций наблюдает за повседневной жизнью и показывает человеческие слабости. Он замечает жадность, хвастовство и глупость, но не переходит к грубой насмешке.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мысль о скромности. Гораций убеждает, что человеку достаточно необходимого, если он умеет мыслить разумно и не гонится за лишним.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ирония мягкая и умная. Поэт словно разговаривает с читателем, предлагая посмотреть на себя со стороны и не принимать лишнее слишком серьёзно.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Сатиры учат не осуждать всех подряд, а внимательнее смотреть на собственные поступки. Поэтому они звучат как жизненный совет, а не просто как шутка.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 выделяются особенно ярко: в них Гораций соединяет мысль, ритм и образность.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жанры важны, но именно оды стали наиболее известными и заметными в его наследии.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творчества Горация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предложенного плана презентации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6509875"/>
            <a:ext cx="5376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98503"/>
            <a:ext cx="632400" cy="505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об «Эподах»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Эподы — небольшие стихотворения, где мысль звучит быстро и резко. Краткость делает их особенно выразительными и запоминающимися.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тон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Гораций часто использует насмешку, язвительность и резкие контрасты. Из-за этого эподы воспринимаются как самая напряжённая часть его поэзии.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пишет о войне, бедности, злобе людей и политических конфликтах. Он показывает, как непросто жить в эпоху нестабильности.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сторона Горация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Эподы раскрывают его не только как тонкого лирика, но и как наблюдателя, который умеет говорить о трудных вещах прямо и без украшений.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«Оды» стали главным достижением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образец, римское 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создавал оды, опираясь на греческих лириков, но писал о своей эпохе и римской жизни. Поэтому его стихи звучат и красиво, и очень жизненно.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близкие каждому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одах он говорит о дружбе, любви, природе, вине, времени и быстротечности жизни. Эти темы понятны даже современному читателю, потому что касаются каждого человека.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одах Гораций соединяет личные чувства с размышлениями о жизни, поэтому они звучат близко читателю и сегодня.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темы времени и умеренности: через них поэт выражает главную жизненную мудрость.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од Горация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од Горация; античная литературная традиция.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Горация это не призыв к спешке, а совет жить осознанно: день проходит быстро, поэтому его нужно прожить с пользой и без лишних тревог.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составляют знаменитую формулу, напоминающую ценить настоящее и не откладывать важное на потом.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Гораций, «Оды»; устойчивая латинская формула carpe diem.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Aurea mediocritas: «золотая середина»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считал, что человеку вредят крайности: слишком большое богатство, бедность без надежды, чрезмерные желания и необдуманные поступки. Спокойствие важнее погони за лишним.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середина» у поэта связана не с равнодушием, а с умением держать себя в руках, выбирать меру и не позволять страстям управлять решениями.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помогает жить проще и мудрее: ценить достаточное, избегать излишеств и сохранять внутреннюю устойчивость даже в трудные времена.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другом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«Послания» звучат так, будто поэт беседует с близким человеком без назидания и громких слов. В них он советует присматриваться к себе, учиться спокойствию и не терять человеческого достоинства. Такой тон делает стихи живыми и доверительными.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характера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размышляет о воспитании, привычках и том, как формируется личность. Он показывает, что характер складывается из ежедневных выборов: как человек говорит, работает, дружит и реагирует на неудачи. Поэтому его мысли понятны и школьнику, и взрослому.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хорошие стихи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посланиях поэт рассуждает и о литературе: зачем нужен труд над словом, почему важны ясность и мера. Он напоминает, что настоящее мастерство не в громкости, а в точности мысли и умении выразить её просто.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Послания: размышления о жизни и литературе
</a:t>
            </a:r>
            <a:endParaRPr lang="en-US" sz="5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853470"/>
            <a:ext cx="10121400" cy="24261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Горация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группы сочинений Горация различаются по тону, форме и теме, но вместе показывают широту его таланта.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свободно менял тон и форму: от сатирической наблюдательности до философской лирики и рассуждений о поэзии.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литературная традиция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поэтический стиль Горация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отражает биографию поэта и источники его художественного метода.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гражданских войн люди особенно ценили мир и порядок, поэтому стихи Горация были созвучны времени Августа. Он писал о спокойствии так, чтобы его понимали разные читатели.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и эпоха Августа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выступал как официальный голос власти, но его произведения поддерживали идею согласия и внутренней собранности. В них нет шумной пропаганды, зато есть уверенная вера в ценность мирной жизни.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помогал современникам увидеть, что после потрясений важно не только восстановить государство, но и научиться жить без лишней вражды. Это сделало его особенно значимым для своей эпохи.
</a:t>
            </a:r>
            <a:endParaRPr lang="en-US" sz="27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мастерство поэта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тщательно отбирал слова и добивался, чтобы каждая строка звучала точно. Его стихи кажутся лёгкими, но за этой лёгкостью стоит большая работа над формой и ритмом.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показал богатство латинского языка: он может быть строгим, мягким, торжественным или разговорным. Именно поэтому его стихи долго оставались образцом литературного мастерства.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соединять краткость и выразительность: мысль у него ясная, а звучание — музыкальное. Благодаря этому его поэзия легко запоминается и хорошо воспринимается на слух.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повлиял не только на содержание, но и на представление о том, каким должен быть поэт: внимательным, мудрым и требовательным к слову.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«Carpe diem» пережила века и стала частью повседневной речи, книг и фильмов. Она напоминает о ценности настоящего момента и ответственности за собственную жизнь.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о мере, времени и достоинстве человека вошли в европейскую культуру и стали частью школьного и университетского чтения. Они сохранили значение далеко за пределами античности.
</a:t>
            </a:r>
            <a:endParaRPr lang="en-US" sz="2379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и эпоху Возрождения Горация читали как образец разумной, стройной поэзии. Его тексты помогали учиться писать кратко, точно и красиво.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Горация на литературу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Гораций: поэт меры и мудрости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Квинт Гораций Флакк объединил жизненный опыт, философские мысли и точное слово. Его стихи учат замечать ценность времени, выбирать меру и сохранять внутреннюю свободу.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2026-05-23T02:57:58Z</dcterms:created>
  <dcterms:modified xsi:type="dcterms:W3CDTF">2026-05-23T02:57:58Z</dcterms:modified>
</cp:coreProperties>
</file>