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Стебель: основа жизнедеятельности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орган растения, обеспечивающий опору и транспорт веществ.
</a:t>
            </a:r>
            <a:endParaRPr lang="en-US" sz="423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соединяет корни и листья, обеспечивая транспорт воды и питательных веществ, поддерживает форму растения и служит опорой для цветов и плодов.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стебля в жизни растения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— места прикрепления листьев и почек, которые играют ключевую роль в росте и развитии растения.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стебля: основные части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бывают верхушечные и боковые, они дают начало новым побегам и обеспечивают прирост растения.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— наружная ткань, защищающая внутренние слои и участвующая в обмене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Междоузлия — промежутки между узлами, обеспечивающие длину и гибкость стебля.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транспортирует воду и минеральные вещества к листьям, а флоэма переносит органические соединения к корням и другим органам.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структура стебля
</a:t>
            </a:r>
            <a:endParaRPr lang="en-US" sz="2616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ткань придаёт стеблю прочность, удерживает форму, а основная ткань служит для хранения запасов питательных веществ.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и основные ткани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обеспечивает подъем воды и минеральных солей от корней к листьям, поддерживая жизнедеятельность растения.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распределяет продукты фотосинтеза — сахара и другие питательные вещества — к всем частям растения для развития и роста.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ксилемы и флоэмы обеспечивает непрерывный обмен веществ, важный для здоровья растения.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 флоэма: транспортировка веществ
</a:t>
            </a:r>
            <a:endParaRPr lang="en-US" sz="28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их роль в развитии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— основной источник роста, включают стебель, листья и почки, из которых развиваются новые части растения.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побегов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 побегах формируют листья и цветы, что способствует размножению и фотосинтезу.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органов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Меристемы на концах побегов активно делятся, обеспечивая непрерывное удлинение и развитие растений.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Верхушечный рост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Прямостоячие стебли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некоторые травы, например сосна, имеют вертикальные, крепкие стебли, обеспечивающие доступ к солнечному свету.
</a:t>
            </a:r>
            <a:endParaRPr lang="en-US" sz="1448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Ползучие стебли
</a:t>
            </a:r>
            <a:pPr algn="ctr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использует стелющиеся побеги, которые укореняются в узлах, расширяя площадь обитания растения.
</a:t>
            </a:r>
            <a:endParaRPr lang="en-US" sz="1508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Вьющиеся стебли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развивается, обвиваясь вокруг опор, используя тонкие побеги для подъема вверх.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Лазающие стебли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 растет с помощью длинных гибких побегов, которые цепляются за опору, обеспечивая максимальный рост вверх.
</a:t>
            </a:r>
            <a:endParaRPr lang="en-US" sz="1448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стеблей и их особенности
</a:t>
            </a:r>
            <a:endParaRPr lang="en-US" sz="27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Прямостоячие стебли быстро растут вверх, порой превышая 90 см в сутки, обеспечивая захват света.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Вьющиеся и ползучие стебли растут медленнее, но эффективно используют окружающее пространство и почву.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роста различных стеблей
</a:t>
            </a:r>
            <a:endParaRPr lang="en-US" sz="27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86388"/>
            <a:ext cx="4151400" cy="18746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основных типов стеблей и их адаптации к среде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стебля напрямую связана с его ролью в среде и способностью выживания.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строения стеблей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стебля в жизненном цикле растения
</a:t>
            </a:r>
            <a:endParaRPr lang="en-US" sz="2613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обеспечивает подъем листьев для максимального фотосинтетического эффекта и гарантирует транспорт воды и питательных веществ по всему растению.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участвует в вегетативном размножении, а у некоторых видов, например кактусов, выполняет фотосинтез, адаптируясь к условиям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различия между однодольными и двудольными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растений, как кукуруза и лилия, проводящие пучки расположены беспорядочно, что отражает их простой внутренний механизм транспортировки веществ.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двудольных, например берёзе и фасоли, проводящие пучки сформированы в кольцо, создавая более сложную структуру для эффективного движения питательных элементов.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Камбий присутствует только у двудольных, он отвечает за вторичный рост, то есть утолщение стебля и формирование древесины.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камбия у однодольных ограничивает круговой рост стебля, из-за чего их стебли обычно не утолщаются со временем.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65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250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894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98050" y="1222603"/>
            <a:ext cx="571500" cy="50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4850" y="1205853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стебля: примеры и значение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Столоны
</a:t>
            </a:r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Столоны, например у картофеля, — надземные ползучие побеги, которые способствуют размножению и быстрому захвату территории растением.
</a:t>
            </a:r>
            <a:endParaRPr lang="en-US" sz="1464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Луковицы, например у лука, служат для хранения запасов питательных веществ и защищают почку для будущего роста.
</a:t>
            </a:r>
            <a:endParaRPr lang="en-US" sz="1523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как у топинамбура, накапливают питательные вещества, позволяя растению переживать неблагоприятные периоды и давать новые побеги.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
</a:t>
            </a:r>
            <a:pPr algn="l" indent="0" marL="0">
              <a:lnSpc>
                <a:spcPct val="100000"/>
              </a:lnSpc>
              <a:buNone/>
            </a:pPr>
            <a:r>
              <a:rPr lang="en-US" sz="15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гороха помогают растению цепляться за опору, обеспечивая вертикальный рост и доступ к свету.
</a:t>
            </a:r>
            <a:endParaRPr lang="en-US" sz="1597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у барбариса — модифицированные стебли, которые защищают растение от поедания животными.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их зеленые стебли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кактусы имеют мелкие или отсутствующие листья, а фотосинтез выполняет главный стебель, содержащий большое количество хлорофилла. Такой стебель также накапливает воду, обеспечивая выживание в пустынных условиях.
</a:t>
            </a:r>
            <a:endParaRPr lang="en-US" sz="1267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— древние растения с уникальным фотосинтезом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хвощей зеленые и фотосинтезирующие, а листья редуцированы. Это позволяет эффективно использовать воду и поддерживать жизнедеятельность в разных средах обитания.
</a:t>
            </a:r>
            <a:endParaRPr lang="en-US" sz="1253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Молочаи и их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молочаев листья скатываются, а активный фотосинтез происходит в стеблях, что помогает снизить испарение и выживать в жарком климате.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фотосинтезирующих стеблей
</a:t>
            </a:r>
            <a:endParaRPr lang="en-US" sz="2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Побеги-усы у земляники служат для колонизации территории, укореняясь и формируя новые растения на удалении от материнского.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стебля в вегетативном размножении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— распространённый способ размножения, при котором укореняются отрезки стебля, например у герани и смородины, быстро создавая новые растения.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и клубни, представляющие модифицированные стебли, участвуют в бесполом размножении и помогают растению распространяться в почве.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кактусов и алоэ стебли утолщены и накапливают воду во внутренних тканях. Это позволяет им переживать сухие периоды и сохранять жизнеспособность в засушливых местах.
</a:t>
            </a:r>
            <a:endParaRPr lang="en-US" sz="1572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Суккулентные стебли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обладают полыми или воздушными стеблями, которые уменьшают плотность и способствуют плавучести, а также обеспечивают доставку кислорода к подводным частям.
</a:t>
            </a:r>
            <a:endParaRPr lang="en-US" sz="1508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водных растений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 адаптации к окружающей среде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играет решающую роль: стебли растут в сторону света, обеспечивая оптимальное фотосинтезирующее расположение листьев.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стебля: влияние внешних факторов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почвы влияют на скорость роста стебля — оптимальные условия способствуют интенсивному развитию и укреплению.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дефиците воды или света стебли часто вытягиваются и становятся тонкими, пытаясь достигнуть лучше условий для выживания.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агрокультура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съедобными стеблями, такие как аспарагус и сахарный тростник, широко используются в кулинарии и сельском хозяйстве по всему миру.
</a:t>
            </a:r>
            <a:endParaRPr lang="en-US" sz="1302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производство бумаги
</a:t>
            </a:r>
            <a:pPr algn="ctr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— быстрый в росте стройматериал и сырьё для бумажной индустрии благодаря прочным стеблям с высокой волокнистостью.
</a:t>
            </a:r>
            <a:endParaRPr lang="en-US" sz="1386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 конопля предоставляют волокна из стеблей, из которых изготавливают ткани, широко применяемые в одежде и промышленности.
</a:t>
            </a:r>
            <a:endParaRPr lang="en-US" sz="1311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декоративное садоводство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 и лаконос ценятся за лекарственные свойства, а стебли растений с необычной формой и окраской украшают сады и ландшафты.
</a:t>
            </a:r>
            <a:endParaRPr lang="en-US" sz="1253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стебля для человека
</a:t>
            </a:r>
            <a:endParaRPr lang="en-US" sz="29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обрезка позволяет удалить повреждённые и сухие побеги, стимулируя рост здоровых ветвей и улучшая воздушный обмен.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стеблем у садовых и домашних растений
</a:t>
            </a:r>
            <a:endParaRPr lang="en-US" sz="2303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оптимальной влажности почвы важно для нормального развития тканей стебля и предотвращения его истончения.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Подкормка минеральными удобрениями способствует укреплению сосудистой системы стебля и общему укреплению растения.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Вьющиеся растения нуждаются в опорах для правильного направления роста и предотвращения механических повреждений стеблей.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демонстрирует рекордную скорость роста — до 91 см в сутки. Также стебли винограда могут жить более века, а кактусовые стебли запасают значительные объемы воды для выживания в пустыне.
</a:t>
            </a:r>
            <a:endParaRPr lang="en-US" sz="1514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способен вырасти до этого длины в сутки, став самым быстрорастущим растением в мире.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91 см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 и справочники по растениям.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стебля в природе и жизни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объединяет опору, транспорт и размножение, обеспечивая выживание и развитие растений. Его разнообразие отражает адаптации к среде и важность для человека в сельском хозяйстве и промышленности.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2026-05-08T22:56:25Z</dcterms:created>
  <dcterms:modified xsi:type="dcterms:W3CDTF">2026-05-08T22:56:25Z</dcterms:modified>
</cp:coreProperties>
</file>