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споровые растения с корнями, стеблями и мелкими листьями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 Плауновидные: кто они такие?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и история растительного мира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помогают увидеть ранний этап развития сосудистых растений. Среди них есть обычные лесные виды и редкие растения, которым нужна особая защита.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Плауновидные в мире растений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Плауновидные относятся к высшим растениям: у них есть корни, стебли, листья и проводящие ткани, поэтому они устроены сложнее мхов.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спорами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семян эти растения образуют споры, из которых развивается новое поколение. Такой способ размножения связан с влажной средой.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на сушу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строение показывает, как растения приспосабливались к жизни на суше: укрепляли тело, проводили воду и защищали органы размножения.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науки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плаунов помогает сравнивать древние и современные группы растений и лучше понимать эволюцию наземной флоры.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плаунов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Вечнозелёные побеги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плаунов остаются зелёными круглый год. Их побеги сохраняют листья и долго живут, хотя сами растения обычно растут очень медленно.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 поколения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отдела характерно споровое размножение и смена поколений. После образования спор начинается новый этап развития растения.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Спороносные колоски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образуют стробилы — плотные спороносные колоски. Именно там находятся спорангии, где созревают споры.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 влаге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чаще встречаются в тенистых лесах и на влажных почвах, потому что им важно сохранять воду и не пересыхать.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растения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растения составляет стебель. У одних видов он ползучий, у других — прямостоячий, но всегда служит опорой для побегов и листьев.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стебля отходят придаточные корни. Они закрепляют растение в почве и помогают ему поглощать воду и минеральные вещества.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 плаунов очень мелкие и плотно сидят на побеге. Такая форма уменьшает потерю влаги и делает растение компактным.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побега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побеги ветвятся и образуют густые заросли у самой земли. Это помогает плаунам занимать пространство в лесной подстилке.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Микрофиллы и проводящие ткани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микрофиллы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плаунов называют микрофиллами. Это маленькие листья с одной жилкой, которые отличаются от крупных и более сложных листьев папоротников.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расположение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Микрофиллы расположены густо, поэтому побег выглядит плотным и аккуратным. Такая форма хорошо подходит растениям, живущим во влажном лесу.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проводит воду от корней к надземным частям растения. Благодаря ей плаун получает влагу даже при жизни на суше.
</a:t>
            </a:r>
            <a:endParaRPr lang="en-US" sz="1225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переносит органические вещества, созданные в листьях. Вместе с ксилемой она поддерживает обмен веществ во всём растении.
</a:t>
            </a:r>
            <a:endParaRPr lang="en-US" sz="11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размножаются плауны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от спорофита к новому растению по данным жизненного цикла плаунов.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Стробилы плаунов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Колосок на побеге
</a:t>
            </a:r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верхушке побега стробил выглядит как плотный маленький колосок. Он собирает спороносные листья вместе и делает размножение более организованным и защищённым. У многих лесных плаунов такой колосок легко заметить.
</a:t>
            </a:r>
            <a:endParaRPr lang="en-US" sz="1271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созревают споры
</a:t>
            </a:r>
            <a:pPr algn="ctr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рассмотреть стробил крупнее, можно увидеть, что на его листьях находятся спорангии. Именно там образуются споры, которые потом разносятся и дают начало новому поколению растений.
</a:t>
            </a:r>
            <a:endParaRPr lang="en-US" sz="136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смену двух поколений в жизненном цикле плауна.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Заросток — скрытая стадия жизненного цикла, из которой вырастает новое растение.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плаунов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поколения сменяются в жизненном цикле плауна.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прорастания спор плаунам обычно нужна влажная среда: без неё зародыш не сможет начать развитие.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ботаники и ботаническим описаниям плауновидных.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условия особенно важны: влага и отсутствие пересыхания.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группы плауновидных различаются местами обитания и строением.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похожи по способу размножения, но приспособлены к разным условиям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группы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ботанические сведения о плауновидных.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Роды плауновидных глазами наблюдателя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в лесной подстилке
</a:t>
            </a:r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 булавовидный легко узнать по длинным ползучим побегам, которые стелются по лесной подстилке. На концах ветвей заметны спороносные колоски, поэтому растение выглядит как зелёная сеть у самой земли.
</a:t>
            </a:r>
            <a:endParaRPr lang="en-US" sz="1271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формы одной группы
</a:t>
            </a:r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Селагинелла и полушник показывают, насколько разными могут быть плауновидные. Первая переносит пересыхание лучше многих соседей, а второй связан с водой и сырой почвой, где выглядит почти как водное растение.
</a:t>
            </a:r>
            <a:endParaRPr lang="en-US" sz="127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особенно успешно удерживаются там, где почва долго остаётся влажной и есть защита от прямого солнца.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ботаническим описаниям местообитаний плаунов.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плауны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плауны связаны с влажными и затенёнными участками, а сухие открытые места для них наименее благоприятны.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34" y="1205475"/>
            <a:ext cx="288956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плауны экосистеме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заросли плаунов задерживают влагу у поверхности почвы и помогают дольше сохранять сырость в лесной подстилке. Это особенно важно для мелких организмов, зависящих от стабильного микроклимата.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Ползучие побеги и густая сеть корней удерживают рыхлую почву и уменьшают её размывание. На склонах и в лесах это помогает сохранять тонкий слой плодородного грунта.
</a:t>
            </a:r>
            <a:endParaRPr lang="en-US" sz="1211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для живых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заросли создают укрытия для насекомых, молодых побегов других растений и почвенных беспозвоночных. В таких местах легче прятаться и сохранять влажность во время жары.
</a:t>
            </a:r>
            <a:endParaRPr lang="en-US" sz="1211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эпох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древняя группа споровых растений, плауны напоминают о ранних этапах освоения суши. Их присутствие в лесах связывает современные сообщества с очень старой историей растительного мира.
</a:t>
            </a:r>
            <a:endParaRPr lang="en-US" sz="117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использует и ценит плауны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Декоративное 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плаунов выращивают как декоративные растения. Их ценят за низкие побеги, густую зелень и способность образовывать аккуратные коврики в садовых композициях.
</a:t>
            </a:r>
            <a:endParaRPr lang="en-US" sz="116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изучения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важны для ботаников как удобная группа для изучения эволюции сосудистых растений. По их строению и жизненному циклу можно понять, как растения приспосабливались к суше.
</a:t>
            </a:r>
            <a:endParaRPr lang="en-US" sz="1181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народной традиции отдельные виды использовали по-разному, а спороносный порошок был известен в старинной практике. Сегодня такие сведения рассматривают прежде всего как часть истории культуры.
</a:t>
            </a:r>
            <a:endParaRPr lang="en-US" sz="1181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современная ценность плаунов — их редкость и роль в природе. Сохранение этих растений помогает беречь лесные и болотные местообитания, где живут многие другие виды.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плауны нуждаются в охране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3440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Утрата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лишает плауны тени, влаги и привычной лесной подстилки. Без этих условий медленно растущие виды не успевают восстановить популяции.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79975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Нарушение влажности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и изменение влажности особенно опасны для видов, связанных с сырыми местами. Там, где уходит вода, исчезают и подходящие условия для спор и гаметофита.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886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Механические повреждения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Вытаптывание, сбор растений и беспокойство в местах произрастания повреждают побеги и почву. Даже небольшие нарушения могут долго сказываться на медленно восстанавливающихся популяциях.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192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Сохранение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Эффективнее всего сохранять сами места обитания: лесную подстилку, влажные участки и болота. Пересадка отдельных растений редко заменяет естественные условия, необходимые для полного цикла 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232624"/>
            <a:ext cx="4228200" cy="988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групп растений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групп показывает, как по-разному сосудистые споровые растения приспособились к жизни на суше и во влажной среде.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плаунов и папоротников есть проводящие ткани и корни, а мхи устроены проще; при этом листья у плаунов значительно мельче.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ботаники.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древних лесов к современным видам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Каменноугольный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каменноугольный период плауновидные были очень разнообразны и включали крупные древовидные формы. Многие из них росли в болотистых лесах и участвовали в образовании будущих угольных залежей.
</a:t>
            </a:r>
            <a:endParaRPr lang="en-US" sz="1082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климат и растительные сообщества изменились, а многие древние формы исчезли. До наших дней дожили только более компактные представители, приспособленные к лесам, влажным почвам и водоёмам.
</a:t>
            </a:r>
            <a:endParaRPr lang="en-US" sz="1111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потомки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плауны — это небольшая, но очень древняя ветвь эволюции. Их ископаемые остатки помогают увидеть связь между прошлым растительного мира и сегодняшними лесными экосистемами.
</a:t>
            </a:r>
            <a:endParaRPr lang="en-US" sz="11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 — древняя группа сосудистых споровых растений, которая сохранила важные черты ранней эволюции суши. Их строение, размножение и роль в природе делают их особенно ценными для изучения и охраны.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Плауны: древние, но живые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2026-07-25T19:18:41Z</dcterms:created>
  <dcterms:modified xsi:type="dcterms:W3CDTF">2026-07-25T19:18:41Z</dcterms:modified>
</cp:coreProperties>
</file>