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хрящи и суставы: основы опорно-двигательной системы
</a:t>
            </a:r>
            <a:endParaRPr lang="en-US" sz="239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тело, обеспечивает движение и защищает важные органы.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изучают с древних времен. Современные методы раскрывают детали строения костей и тканей, что помогает заботиться о здоровье подростков и предотвращать травмы.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научные основы изучения скелета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кости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состоит из наружной надкостницы, плотного компактного вещества и внутреннего губчатого вещества с костным мозгом. Такая структура обеспечивает прочность и лёгкость костей.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костного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костном мозге образуются важные клетки крови: эритроциты, лейкоциты и тромбоциты. Эти клетки поддерживают жизнедеятельность организма и иммунитет.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и их роль в организме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кости, как бедренная и плечевая, служат прочным каркасом для движений и выдерживают значительные нагрузки.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включая череп и лопатки, защищают внутренние органы и служат креплениями для мышц.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 кисти и стопы обеспечивают гибкость и мелкую моторику для точных движений.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кости, например позвонки, сочетают функции поддержки и подвижности тела.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костей, хрящей и суставов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функции и строение трёх ключевых компонентов опорно-двигательной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играет уникальную роль в поддержании здоровья и функций тела.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и состав хрящей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Хондроциты — основные клетки хряща — расположены в плотном межклеточном веществе, состоящем из коллагена, эластина и воды, что придаёт хрящу упругость.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отсутствия кровеносных сосудов хрящи восстанавливаются медленно, поэтому повреждения требуют длительного времени для заживления.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основа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создают прочный каркас, поддерживающий тело и позволяющий сохранить форму. Череп и позвоночник защищают жизненно важные органы от повреждений.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надёжно оберегает сердце и лёгкие, предотвращая серьёзные травмы при внешних воздействиях и физических нагрузках.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и кроветворение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губчатом веществе расположена ткань, производящая клетки крови. Это обеспечивает доставку кислорода, борьбу с инфекциями и свертывание крови.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костей: поддержка, защита, кроветворение
</a:t>
            </a:r>
            <a:endParaRPr lang="en-US" sz="2163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массы костей и хрящей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хрящи составляют небольшую часть массы тела, они незаменимы для нормальной работы суставов и подвижности.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основную часть массы опорно-двигательной системы, обеспечивая её прочность и устойчивость.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хрящей и их локализация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Гиалиновый хрящ покрывает концы костей в суставах, создавая гладкую поверхность для свободного и безболезненного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Эластический хрящ входит в состав ушной раковины и надгортанника, обеспечивая гибкость и упругость этих 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Волокнистый хрящ присутствует в межпозвонковых дисках и соединениях сухожилий с костями, выдерживая давление и растяжение.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строение и функции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капсула соединяет кости, образуя полость, заполненную синовиальной жидкостью для смазки и уменьшения трения.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костей покрыты хрящом, который смягчает удары и защищает кость от износа.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разные виды движений: сгибание, разгибание и вращение, позволяя выполнять сложные 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движения, суставы распределяют нагрузку, предохраняя скелет от повреждений во время активности.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суставов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различаются по форме, что определяет их подвижность. Шаровидный сустав, например, позволяет двигаться во многих направлениях, тогда как блоковидный сустaв ограничен сгибанием и разгибанием.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суставов по форме и движению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Седловидный сустав обеспечивает круговые движения, а плоские и цилиндрические суставы поддерживают ограниченную, но важную подвижность, необходимую для точных и устойчивых движений.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движения в суставе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процесса движения в опорно-двигательной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роста и развития костей у подростков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идёт за счёт эпифизарных пластинок, состоящих из хрящевой ткани, которая постепенно превращается в костную. Этот процесс активен особенно в подростковом возрасте и завершается приблизительно к 18-20 годам.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достаточная физическая активность ускоряют превращение хрящей в кости. Недостаток этих факторов может замедлять рост и приводить к проблемам развития скелета.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питательных веществ для костной и хрящевой ткани
</a:t>
            </a:r>
            <a:endParaRPr lang="en-US" sz="2549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являются основными минералами, которые укрепляют структуру костей и обеспечивают их прочность и твёрдость.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эффективному усвоению кальция в кишечнике, что важно для нормального роста и развития костей у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и витаминов приводит к снижению эластичности хрящей и ухудшению состояния суставов, что может вызывать боли и уменьшение подвижности.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840" y="1340425"/>
            <a:ext cx="370032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опорно-двигательного аппарата у подростков
</a:t>
            </a:r>
            <a:endParaRPr lang="en-US" sz="2133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заболеваний с их характеристиками и симптомами, а также советы по профилактике.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помогает сохранить здоровье костей и суставов в подростковом возрасте.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травмы костей и суставов у подростков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среди подростков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переломы рук, ключицы и лучевой кости. Чаще всего травмы происходят во время активных игр и занятий спортом из-за падений и неправильного падения.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связок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возникают вследствие резких движений или нагрузок, превышающих возможности связок. Важна своевременная помощь и укрепляющие упражнения для восстановления.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суставов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часто случаются в плечевом и локтевом суставах при резких движениях или ударах. Для восстановления требуется иммобилизация и правильный режим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травм опорно-двигательной системы
</a:t>
            </a:r>
            <a:endParaRPr lang="en-US" sz="2199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физкультурой и спортом укрепляют кости, развивают суставы и мышцы, снижая риск травм.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при сидении и ходьбе способствует равномерному распределению нагрузки на позвоночник и суставы.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достаточного поступления кальция, фосфора и витамина D через питание важно для крепости костей и здоровья суставов.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ран и инфекций предупреждает осложнения, которые могут повредить опорно-двигательную систему.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костях, хрящах и суставах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взрослого человека 206 костей, но у новорождённых их значительно больше — свыше 270, так как некоторые кости срастаются с возрастом. Самая длинная кость — бедренная, достигающая более 40 сантиметров.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характеристики суставов и хрящей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кость — стремечко, длиной около 3 миллиметров, расположена в среднем ухе. Суставы пальцев обеспечивают высокую точность движений благодаря сложной системе сухожилий и хрящей.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здоровья костей и суставов в подростковом возрасте
</a:t>
            </a:r>
            <a:endParaRPr lang="en-US" sz="2338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кости и суставы позволяют подросткам активно заниматься спортом, развивают выносливость и обеспечивают свободу движений в повседневной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контроль питания, умеренные физические нагрузки и предотвращение перегрузок помогают сохранить здоровье костей и суставов в период роста.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опорно-двигательной системы влияет на правильную осанку и формирование гармоничной фигуры, что важно для уверенности и комфорта.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опорно-двигательной системы — залог активной жизни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кости, эластичные хрящи и подвижные суставы формируют фундамент здоровья подростка. Забота о них через правильное питание и физическую активность обеспечивает гармоничное развитие и качество жизни в будущем.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2026-05-08T02:16:45Z</dcterms:created>
  <dcterms:modified xsi:type="dcterms:W3CDTF">2026-05-08T02:16:45Z</dcterms:modified>
</cp:coreProperties>
</file>