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природы и общества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тем, как устроен человек и как он живёт.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человека на уроке окружающего мира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понимать своё тело, беречь здоровье и замечать, как мы растём, учимся и меняемся каждый день. Это знание помогает лучше заботиться о себе и дружить с другими людьми.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 человека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73394" y="1061783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 шея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— важная часть тела, а шея соединяет её с туловищем и помогает поворачивать голову. На голове расположены органы чувств, которые каждый день сообщают нам новости о мире.
</a:t>
            </a:r>
            <a:endParaRPr lang="en-US" sz="1017" dirty="0"/>
          </a:p>
        </p:txBody>
      </p:sp>
      <p:sp>
        <p:nvSpPr>
          <p:cNvPr id="14" name="Text 3"/>
          <p:cNvSpPr txBox="1"/>
          <p:nvPr/>
        </p:nvSpPr>
        <p:spPr>
          <a:xfrm>
            <a:off x="673394" y="1865830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— это центральная часть тела. Внутри него находятся многие важные органы, которые помогают человеку дышать, двигаться, есть и сохранять силы для учёбы и игр.
</a:t>
            </a:r>
            <a:endParaRPr lang="en-US" sz="1017" dirty="0"/>
          </a:p>
        </p:txBody>
      </p:sp>
      <p:sp>
        <p:nvSpPr>
          <p:cNvPr id="15" name="Text 4"/>
          <p:cNvSpPr txBox="1"/>
          <p:nvPr/>
        </p:nvSpPr>
        <p:spPr>
          <a:xfrm>
            <a:off x="673394" y="2669865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нужны, чтобы брать предметы, писать, рисовать, лепить и помогать другим. Пальцы очень ловкие: ими можно застёгивать пуговицы, держать карандаш и аккуратно работать.
</a:t>
            </a:r>
            <a:endParaRPr lang="en-US" sz="1017" dirty="0"/>
          </a:p>
        </p:txBody>
      </p:sp>
      <p:sp>
        <p:nvSpPr>
          <p:cNvPr id="16" name="Text 5"/>
          <p:cNvSpPr txBox="1"/>
          <p:nvPr/>
        </p:nvSpPr>
        <p:spPr>
          <a:xfrm>
            <a:off x="673394" y="3473897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помогают человеку ходить, бегать, прыгать и подниматься по ступенькам. Они удерживают тело и позволяют быстро добираться туда, куда нужно, даже если очень хочется остаться играть.
</a:t>
            </a:r>
            <a:endParaRPr lang="en-US" sz="1017" dirty="0"/>
          </a:p>
        </p:txBody>
      </p:sp>
      <p:sp>
        <p:nvSpPr>
          <p:cNvPr id="17" name="Text 6"/>
          <p:cNvSpPr txBox="1"/>
          <p:nvPr/>
        </p:nvSpPr>
        <p:spPr>
          <a:xfrm>
            <a:off x="673394" y="4277929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тела работают согласованно, словно дружная команда. Если одна часть занята делом, другие помогают ей, и благодаря этому человек может двигаться, думать и действовать каждый день.
</a:t>
            </a:r>
            <a:endParaRPr lang="en-US" sz="10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твёрдая опора тела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придаёт телу форму и помогает ему держаться прямо. Без костной опоры человек не смог бы уверенно стоять, сидеть и двигаться так, как привык.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кости защищают важные органы. Череп оберегает мозг, а рёбра — сердце и лёгкие. Это как крепкий дом, который хранит самое ценное внутри.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из многих костей и помогает наклоняться, поворачиваться и сохранять осанку. Он словно прочный столб, на котором держится всё тело.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взрослого человека примерно 206 костей. Они соединены между собой и вместе образуют прочный, но подвижный каркас, который помогает нам ходить, прыгать и играть.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406" y="1249087"/>
            <a:ext cx="186188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помогают двигаться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и бег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помогают ногам делать шаги, а телу — удерживать равновесие. Когда мы идём, бежим или прыгаем, мышцы работают дружно, как хорошо слаженная команда.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мышц мы пишем, рисуем, лепим и застёгиваем пуговицы. Даже маленькие движения пальцев становятся точными, если мышцы работают слаженно и внимательно.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есть и на лице. Благодаря им человек улыбается, хмурится, удивляется и моргает. Лицо словно умеет говорить без слов — и это очень удобно.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работает тоже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особая мышца, которая не отдыхает ни днём ни ночью. Оно сокращается, чтобы кровь постоянно двигалась по телу и доставляла всё нужное клеткам.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— главный помощник человека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Управляет телом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находится в голове и руководит работой всего организма. Он словно главный начальник, который следит, чтобы сердце билось, тело двигалось, а человек не забывал важные дела.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думать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мозгу человек может запоминать, сравнивать, решать задачи и делать выбор. Именно он помогает понять, что сначала нужно сделать уроки, а потом играть.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Учится новому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помогает человеку учиться читать, писать, считать и узнавать мир. Чем больше мы тренируем внимание и память, тем лучше мозг справляется со своей работой.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принимает сообщения от органов чувств и подсказывает, как поступить. Если что-то горячее или опасное, он быстро даёт команду отдёрнуть руку или отойти.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помогают узнавать мир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26157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помогают видеть цвет, форму, размер и движение предметов. С их помощью человек читает, рассматривает картинки и замечает, что происходит вокруг него.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5666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помогают слышать речь, музыку, шум дождя и шаги. Благодаря слуху человек понимает, кто к нему обратился, и может вовремя заметить важный звук.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975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различает запахи свежей булочки, цветов, дыма и многих других вещей. Запахи подсказывают, что рядом происходит, и помогают быть внимательнее.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63858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чувствовать вкус пищи: сладкий, солёный, кислый и горький. Он подсказывает, что еда вкусная, а что лучше оставить без внимания.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97950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замечает тепло, холод, прикосновение и боль. Она словно большой датчик по всему телу и помогает человеку беречь себя и быстро реагировать на изменения.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получает и обрабатывает информацию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сигнал из окружающего мира доходит до человека и вызывает ответ.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дышит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входит в тело через нос или рот. Он движется по дыхательным путям и попадает в лёгкие, где начинается важная работа для всего организма.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выдохе из организма выходит углекислый газ. Дыхание происходит постоянно, поэтому человек может играть, бегать, учиться и не оставаться без сил.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газов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кислород переходит в кровь и разносится по телу. Он нужен клеткам, чтобы они могли работать, расти и помогать человеку быть активным.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750" y="1238150"/>
            <a:ext cx="23445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7212" y="3001300"/>
            <a:ext cx="27352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качает кровь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непрерывно сокращается и толкает кровь по сосудам. Оно работает и тогда, когда человек спит, потому что организму помощь нужна всегда.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доставляет всё нужное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приносит к органам кислород и питательные вещества. Благодаря этому тело получает силы для движения, роста и обычных школьных дел.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помогает сохранять тепло и поддерживает работу всех частей тела. Когда человеку холодно или он устал, кровеносная система всё равно продолжает трудиться.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усиливает работу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бега, игр и физкультуры сердцу приходится работать быстрее. Мышцам тогда нужно больше кислорода и питания, поэтому кровь движется активнее.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кровь работают без отдыха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еда так важна для человека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перед школой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кухне пахнет кашей, хлебом и чаем. Ребёнок ест завтрак и чувствует, как появляется сила для уроков, игр и новых открытий. Полезная еда помогает телу расти, а голове — думать быстрее и внимательнее.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тарелка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тарелке лежат морковь, яблоко, каша и кусочек сыра. Такие продукты дают организму разные полезные вещества, которые нужны каждый день. Когда еда разнообразная, человек дольше остаётся бодрым и реже устаёт.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и во время игры особенно хочется пить. Стакан чистой воды помогает телу работать без лишнего напряжения и поддерживает здоровье. Вода нужна человеку так же, как воздух и сон, только тихо и незаметно.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сон помогает телу отдохнуть, а мозгу — лучше запоминать, учиться и не уставать слишком быстро.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педиатров и организаций, занимающихся здоровьем детей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9–11 часов
</a:t>
            </a:r>
            <a:endParaRPr lang="en-US" sz="6441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нужно детям 8–10 лет для полноценного сна.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личной гигиены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нужно мыть с мылом после улицы, после игры с животными, перед едой и после туалета. Так микробы не попадут в организм и не испортят день.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зубами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чистят утром и вечером, чтобы убрать налёт и сохранить улыбку здоровой. Чистые зубы помогают лучше жевать пищу и избегать неприятной боли.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 и опрятный вид помогают чувствовать себя удобно и уверенно. Когда вещи ухожены, человеку легче заниматься делами и общаться с другими.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2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вовремя умываться, расчёсываться и следить за чистотой вокруг себя, становится приятнее жить и работать. Аккуратность — это маленькая привычка с большой пользой.
</a:t>
            </a:r>
            <a:endParaRPr lang="en-US" sz="11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растёт и меняется всю жизнь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учится держать ложку, завязывать шнурки и собирать игрушки по местам. Потом появляются новые умения: читать, писать и считать. Каждый такой шаг делает человека самостоятельнее и увереннее в своих силах.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открывают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узнают много нового о мире, природе и людях. Они задают вопросы, ищут ответы и пробуют делать вещи лучше. Когда человек учится, он не просто запоминает правила, а становится умнее и внимательнее.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становится крепче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человек учится терпению, ответственности и заботе о других. Он понимает, как важно выполнять обещания, помогать близким и не сдаваться после ошибки. Так растёт не только тело, но и характер.
</a:t>
            </a:r>
            <a:endParaRPr lang="en-US" sz="12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жизнь человека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жизни: от первых месяцев до пожилого возраста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помогают друг другу жить и учиться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 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разговаривают словами, жестами и мимикой. Так они делятся мыслями, просят о помощи, объясняют правила и узнают друг друга лучше.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и в школе ребёнок учится вежливости, честности и ответственности. Взрослые подсказывают, как поступать правильно, а друзья помогают не скучать и не теряться.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делают дело сообща, оно идёт быстрее и веселее. Один может принести, другой — объяснить, третий — поддержать. Команда всегда сильнее одиночки.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помощь и доброе слово поднимают настроение не хуже сладкого чая. Забота о других делает жизнь теплее и помогает людям чувствовать себя нужными.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свой характер и таланты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художник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ребёнок любит рисовать и замечает красивые детали в самых обычных вещах: в облаках, листьях и школьном дворе. Его рисунки получаются яркими и живыми, потому что он смотрит на мир внимательно и с интересом.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чтец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ученик любит читать и легко находит ответы в книгах. Он может быть спокойным и застенчивым, но зато хорошо запоминает новые слова и любит делиться историями с друзьями.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музыкант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ребёнок поёт, хлопает в ладоши в такт и быстро запоминает мелодии. Его талант радует всех вокруг, а сам он становится увереннее, когда видит, что его старания приносят улыбки.
</a:t>
            </a:r>
            <a:endParaRPr lang="en-US" sz="12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406" y="1249087"/>
            <a:ext cx="186188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83" y="1249087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поддерживают здоровье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игры и спорт укрепляют мышцы, сердце и настроение. Когда тело много двигается, ему легче быть сильным, ловким и бодрым весь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каши и молочные продукты помогают расти и учиться. Разнообразная пища даёт телу силы, чтобы бегать, думать и не лениться.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организм отдыхает и восстанавливается после дел и игр. Хороший сон помогает просыпаться в хорошем настроении и меньше уставать на уроках.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рук, уход за зубами и опрятная одежда защищают от болезней. Чистота делает человека свежим, аккуратным и уверенным в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человека особенным
</a:t>
            </a:r>
            <a:endParaRPr lang="en-US" sz="2212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34386" y="1290725"/>
            <a:ext cx="1485900" cy="12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умеет говорить не только отдельные слова, но и длинные, точные предложения. Благодаря речи люди объясняют мысли, задают вопросы и договариваются друг с другом.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075268" y="1290725"/>
            <a:ext cx="1485900" cy="12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читают книги, пишут письма и записывают важные мысли. Это помогает узнавать новое, передавать знания и сохранять их для других поколений.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816147" y="1290725"/>
            <a:ext cx="1485900" cy="12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 рассуждение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считать, сравнивать, делать выводы и выбирать лучший способ действия. Такие умения помогают в учёбе, в играх и в повседневных делах.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57035" y="1290725"/>
            <a:ext cx="1485900" cy="12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Созидательный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дома, школы, дороги, делают машины и полезные вещи. Они не только пользуются природой, но и создают то, что помогает жить удобнее.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7297924" y="1290725"/>
            <a:ext cx="1485900" cy="12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думать о других, помогать, сочувствовать и выбирать хороший поступок. Ум, доброта и труд делают его по-настоящему неповторимым.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удивительное создание природы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человека работает как дружная команда: мозг думает, сердце качает кровь, лёгкие дают воздух, а кости и мышцы помогают двигаться. Здоровые привычки делают жизнь сильной, интересной и доброй.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2026-05-26T02:27:31Z</dcterms:created>
  <dcterms:modified xsi:type="dcterms:W3CDTF">2026-05-26T02:27:31Z</dcterms:modified>
</cp:coreProperties>
</file>