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notesMasterIdLst>
    <p:notesMasterId r:id="rId10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notesMaster" Target="notesMasters/notesMaster1.xml"/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 революции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протесты и новые идеи меняют общества, задавая тон будущим переменам.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XVIII–XX веков рождались на фоне социальных кризисов, экономических трудностей и ограничений политических свобод, нередко поддерживаемых широкими слоями общества из-за неравенства и коррупции.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революций: причины и контекст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начала революционных движений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несправедливость вызывает недовольство, так как многие граждане живут в бедности, в то время как немногие обеспечены избытком ресурсов.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 элит подрывает доверие к власти, ограничивает доступ к управлению и тормозит развитие страны, провоцируя общественное возмущение.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свободы слова лишает людей возможности выражать свои взгляды и участвовать в политической жизни страны легальными способами.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социальные разрывы усиливают чувство изоляции и отчаяния, формируя непримиримую позицию у широких слоёв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выходит на первые митинги?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на фабриках против тяжёлых условий труда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часто выступают против низкой оплаты и длинных смен. Их объединение в группы заставляет власть обратить внимание на проблемы производства.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требуют справедливого землепользования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крестьяне недовольны распределением земли и налогами. Они участвуют в протестах, чтобы изменить несправедливую систему землевладения.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и городская молодёжь как проводники новых идей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организуют собрания и распространяют реформаторские идеи. Они играют ключевую роль в распространении настроений перемен среди городского населения.
</a:t>
            </a:r>
            <a:endParaRPr lang="en-US" sz="10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протестных событий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первых четырёх месяцев число протестов резко увеличилось, показывая быстрое вовлечение населения в движение за перемены.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Бурный рост числа митингов и забастовок свидетельствует о массовом недовольстве и высоком уровне мобилизации общества.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 исторических свидетельств, Россия, 1917 год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и требования начала революции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свободы слова и отмены цензуры становится основой для гражданской активности и выражения недовольства властью.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Призывы к социальной справедливости включают сокращение рабочего дня и улучшение условий жизни рабочих и крестьян.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движения настаивают на расширении политических прав и равноправии для всех слоёв населения, включая образование и участие в управлении.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раза
</a:t>
            </a:r>
            <a:endParaRPr lang="en-US" sz="5177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увеличилась сила полиции и жёсткость мер для подавления протестов.
</a:t>
            </a:r>
            <a:endParaRPr lang="en-US" sz="1939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первые месяцы конфликта количество задействованных полицейских увеличилось в три раза, что усилило напряжение между властью и населением.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отчёты полиции, 1917 год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формируются временные комитеты и советы, которые планируют и координируют акции протеста. Эти структуры обеспечивают коммуникацию и поддержку участников.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координация первых протестов
</a:t>
            </a:r>
            <a:endParaRPr lang="en-US" sz="2431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Активисты используют плакаты, листовки и тайные встречи для эффективного распространения информации и привлечения новых сторонников перемен.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2026-05-10T23:41:40Z</dcterms:created>
  <dcterms:modified xsi:type="dcterms:W3CDTF">2026-05-10T23:41:40Z</dcterms:modified>
</cp:coreProperties>
</file>