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русском языке: яркая и точная речь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делают речь образной, меткой и живой.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фразеологизмы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— это особые сочетания слов, которые нужно понимать как единое целое. Они встречаются в книгах, в разговоре и в учебных текстах, помогая точнее передавать мысль и лучше понимать русский язык.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фразеологизмов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имеют устойчивый состав: слова в них обычно нельзя свободно переставлять, заменять или сокращать без потери смысла.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воспроизводятся как готовые единицы речи: носитель языка употребляет их целиком, не придумывая заново каждый раз.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значение часто не равно буквальному смыслу отдельных слов: выражение зарубить на носу значит «запомнить», а не что-то резать.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происходят фразеологизмы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устойчивые выражения появились задолго до школьных учебников и сохранили следы старой жизни, профессий и верований.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фразеологизмов связано с народной речью и повседневным опытом людей; остальные группы отражают историю культуры и труда.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русского языка и устойчивым фразеологическим оборотам
</a:t>
            </a:r>
            <a:endParaRPr lang="en-US" sz="5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 быту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и старые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родились из старинного быта, где каждый предмет был хорошо знаком. Поэтому смысл оборота часто помогает понять бытовая ситуация, а не отдельное слово.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появились обороты ни кола ни двора, как сельдей в бочке, сидеть сложа руки. Они наглядно описывают бедность, тесноту или бездействие и легко запоминаются.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40817"/>
            <a:ext cx="5253300" cy="2039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фразеологизмов и примеры употребления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устойчивое выражение работает в речи и почему его нельзя понимать по отдельным словам.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фразеологизма нельзя выводить из смысла каждого слова: выражение нужно воспринимать целиком.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фразеологизм сохраняет свой смысл в разных предложениях, поэтому его легко узнавать в тексте и в устной речи.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белая ворона всегда обозначает человека, который резко отличается от окружающих, а не птицу необычного цвета.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словосочетании смысл складывается из слов по отдельности, а во фразеологизме возникает общее переносное значение, как в выражении точить лясы.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 устойчивость значения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фразеологизмы по строению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фразеологизмов по-разному ведут себя в предложении: одни называют действие, другие предмет или признак.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речи используются глагольные фразеологизмы, потому что они особенно удобны для описания действий и поступков.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примерам фразеологизмов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используют фразеологизмы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фразеологизм помогает сразу услышать интонацию персонажа. Речь становится естественной, а характер — заметнее, потому что выражение показывает не только действие, но и отношение говорящего к происходящему.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образ вместо длинного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Писателю не нужно долго объяснять состояние героя, если можно выбрать яркий устойчивый оборот. Такая деталь делает описание короче, но выразительнее, и читатель быстрее представляет сцену или поступок.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Гоголя, Чехова и Крылова фразеологизмы часто усиливают комизм, иронию или поучительность. Они помогают создать точную характеристику и делают фразу такой, которую хочется перечитать.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фразеологизма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понять устойчивое выражение без ошибок.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антонимы среди фразеологизмов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Синонимичные фразеологизмы помогают по-разному назвать одно действие или признак. Например, как по маслу и рукой подать уточняют значение без длинных объяснений и делают речь более точной.
</a:t>
            </a:r>
            <a:endParaRPr lang="en-US" sz="892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Антонимичные пары позволяют показать контраст. Выражение во весь дух противопоставляется черепашьим шагом, а рукой подать — за тридевять земель, поэтому сравнение становится особенно наглядным.
</a:t>
            </a:r>
            <a:endParaRPr lang="en-US" sz="868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Подобранный фразеологизм помогает передать не только факт, но и оттенок смысла. Он показывает скорость, расстояние, трудность или лёгкость действия намного выразительнее обычного слова.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полезны в пересказе, сочинении и устном ответе. Они помогают избегать повторов, строить сравнения и делать речь живой, разнообразной и понятной слушателю.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фразеологизмы уместны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ситуациях речи выбор выражений зависит от цели общения и степени официальности.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и образнее ситуация, тем чаще используются фразеологизмы; в кратких учебных ответах их обычно меньше.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русскому языку для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фразеологизмов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свободно заменять слова внутри устойчивого выражения: даже одна подмена может разрушить смысл, поэтому важно запоминать фразеологизм целиком и воспроизводить его точно.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похожие выражения: вместо точить лясы говорят точить баллы или меняют не в своей тарелке на не в своей посуде, хотя смысл уже другой.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бывает буквальное понимание оборота. Если не учитывать переносное значение, выражение звучит странно и не передаёт нужной мысли в предложении или тексте.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две разные фразеологические модели в одном обороте. Такое соединение выглядит неестественно, поэтому перед употреблением нужно проверять форму и значение по словарю.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Книжные, разговорные и нейтральные фразеологизмы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окраска помогает выбрать выражение, подходящее для конкретной ситуации 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выражения звучат торжественнее, разговорные — живее, а нейтральные подходят почти для любой ситуации общения.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фразеологизмов по стилистической окраске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разных языках мира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выражение как снег на голову и английское out of the blue передают один смысл: событие происходит внезапно. Образы разные, но чувство удивления одинаково понятно школьнику.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держать язык за зубами напоминает о необходимости молчать и хранить секрет. В других языках есть похожие обороты, где образ тоже связан с закрытым ртом или сдержанностью.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смысл, разные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устойчивых выражений показывает, что языки по-разному рисуют одну мысль. Один народ связывает её со снегом, другой — с небом или предметами быта, но значение остаётся близким.
</a:t>
            </a:r>
            <a:endParaRPr lang="en-US" sz="10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фразеологизмы школьной речи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легко встретить в учебных текстах, беседах и примерах из литературы.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фразеологизмы связаны с повседневными оценками действий, количества, неожиданности и мастерства.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речевого материала по теме «Фразеологизмы»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71847" y="3151554"/>
            <a:ext cx="254475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фразеологизмы делают речь выразительнее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сразу вызывает в воображении картину, поэтому мысль становится наглядной и запоминающейся. Вместо сухого описания появляется живой, понятный образ.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фразеологизм часто заменяет целое предложение. Он экономит слова, но сохраняет смысл, поэтому речь звучит собраннее, точнее и убедительнее.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оборот помогает показать оценку события, человека или поступка. С его помощью можно передать одобрение, иронию, недовольство или удивление без длинных объяснений.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не означает, что фразеологизмы подходят везде. Их выбирают с учётом темы, стиля и адресата, чтобы речь оставалась естественной и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фразеологизм в сочинении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выражение точно, грамотно и уместно для текста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Фразеологический словарь объясняет значение устойчивого выражения и показывает, как оно употребляется в речи. Это помогает не угадывать смысл, а понимать его точно и уверенно.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фразеологизмов и их учебная польза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можно найти происхождение оборота, варианты формы и примеры предложений. Такая информация особенно полезна, когда выражения похожи по звучанию, но различаются по смыслу.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словарём развивает словарный запас, учит читать художественные тексты внимательнее и помогает избегать ошибок в устных ответах, пересказе и сочинении.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Фразеологизмы: говорить точно и образно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русскую речь живой, точной и выразительной. Если знать их значение, уметь узнавать в тексте и употреблять без ошибок, речь становится богаче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2026-05-23T09:19:06Z</dcterms:created>
  <dcterms:modified xsi:type="dcterms:W3CDTF">2026-05-23T09:19:06Z</dcterms:modified>
</cp:coreProperties>
</file>