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 деление десятичной дроби на натуральное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полезных приёма для точных вычислений в 5 классе.
</a:t>
            </a:r>
            <a:endParaRPr lang="en-US" sz="387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помогает сравнивать оценки и результаты, а деление десятичной дроби на натуральное число — делить величины поровну в учебных и бытовых задачах.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вычисления встречаются каждый день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среднее арифметическое чисел 6, 8 и 10.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получают, когда сумму всех чисел делят на их количество. Оно показывает одно значение, которое удобно использовать для сравнения набора чисел.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6, 8 и 10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среднее арифметическое на примерах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сумму чисел делят на количество чисел в наборе.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действует одно правило: сначала находят сумму, затем делят её на число элементов.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математики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среднего арифметического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Сложить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все числа и найти их сумму.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Определить, сколько чисел дано, и разделить сумму на это количество.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Убедиться, что ответ логичен и обычно лежит между наименьшим и наибольшим числом.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оценка за несколько дней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удобно использовать, чтобы увидеть не отдельную оценку, а общую картину за неделю.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4,2 показывает стабильные результаты: оно ближе к оценкам 4 и 5, чем к 3.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дням: 4, 5, 3, 5, 4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смысл среднего значения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как 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не обязано совпадать с одним из чисел в наборе. Оно показывает общий уровень данных и помогает сгладить слишком большие или маленькие значения.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 равное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6 конфет разделить между 3 учениками поровну, каждый получит по 2. Так легче понять, что среднее связано с идеей равного распределения.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деление десятичной дроби на натуральное число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такое же, как и при делении целых чисел: нужно найти, сколько приходится на одну часть при равном делении.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как одно число разделить на несколько одинаковых частей. При этом каждая часть должна быть одинаковой по величине.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может быть дробным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делится не нацело, в ответе получается десятичная дробь. Это нормально и не означает ошибку в вычислении.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десятичную дробь на натуральное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учебному примеру 8,4 : 2 = 4,2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десятичной дроби на натуральное число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частное найдено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умножение возвращает исходное делимое, ответ найден правильно.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«Деление десятичной дроби на натуральное число»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десятичной дроби отделяет целую часть от дробной, поэтому её место нельзя менять случайно: одна неверная запись сразу искажает смысл всего вычисления.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5,6 : 2 = 2,8 видно, что деление сохраняет величину числа по смыслу. Если поставить запятую неверно, получится ответ, который не соответствует задаче.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полезно записывать каждый шаг аккуратно и в конце проверять результат умножением. Такая привычка помогает замечать неверную запятую ещё до сдачи работы.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ошибиться с запятой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делении на разные числа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делимом удобно сравнить, как меняется размер части при разном числе получателей.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делитель, тем меньше каждая часть: это наглядно показывает обратную связь между количеством частей и их величиной.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«Деление десятичной дроби на натуральное число», 2025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связаны с идеей равного распределения: общее значение делят на части или находят одно типичное значение для всей группы чисел.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Вычисляя среднее арифметическое, мы сначала находим сумму всех чисел, а затем делим её на количество слагаемых. Значит, здесь тоже используется деление на натуральное число.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оказывается десятичной дробью, это не ошибка, а обычный результат вычисления. Среднее значение может быть записано не только целым числом, но и дробью.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тем между собой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действие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способа вычисления по условию задачи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 повседневной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трёх пакетах
</a:t>
            </a:r>
            <a:pPr algn="ctr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кухонных весах лежит 7,5 кг яблок, и их раскладывают поровну в 3 пакета. В каждом пакете оказывается по 2,5 кг — это результат деления на равные части. Такой расчёт помогает быстро понять, сколько будет в одной упаковке.
</a:t>
            </a:r>
            <a:endParaRPr lang="en-US" sz="1341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за несколько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 дня семья съела 10 кг яблок, и теперь нужно узнать, сколько в среднем приходилось на один день. Получается 2,5 кг в день. Здесь то же число означает уже не часть пакета, а среднее количество за сутки.
</a:t>
            </a:r>
            <a:endParaRPr lang="en-US" sz="14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торопится и не сверяет действие с условием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выбором действия и записью дроби; внимательная проверка помогает сократить большинство ошибок.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ошибок по теме,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арифметического сравни результат с наименьшим и наибольшим числом в наборе: правильное значение обычно лежит между ними и не выглядит случайным.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ответа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делили десятичную дробь на натуральное число, умножь частное на делитель. При верном решении должно получиться исходное число без изменения.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полезна, когда в ответе есть запятая: она помогает заметить неверное расположение цифр и слишком большой или слишком маленький результат.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записывать единицы измерения и внимательно перечитывать условие. Даже верный расчёт можно оформить неправильно, если перепутать величины или пропустить знак.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924736"/>
            <a:ext cx="5266500" cy="14637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вычисления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Сопоставим, чем отличаются задачи на среднее арифметическое и на деление десятичной дроби.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случае делят сумму чисел на их количество, во втором — одно число на другое. Способ вычисления выбирают по смыслу задачи.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выводы по теме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помогает увидеть общее, типичное число в группе данных. Оно удобно, когда нужно сравнить несколько результатов и понять, каким будет их общий уровень.
</a:t>
            </a:r>
            <a:endParaRPr lang="en-US" sz="1196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десятичной дроби на натуральное число показывает, как разделить величину поровну. Такой способ часто нужен в задачах про массу, длину, деньги и объём.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темах важны точная запись, правильный порядок действий и внимательное обращение с запятой. Одна неточность может изменить ответ и смысл вычисления.
</a:t>
            </a:r>
            <a:endParaRPr lang="en-US" sz="1214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помогает вовремя заметить ошибку и убедиться, что ответ подходит по смыслу. Это полезная привычка для всех математических задач.
</a:t>
            </a:r>
            <a:endParaRPr lang="en-US" sz="1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важных правила для точных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 и деление десятичной дроби на натуральное число учат работать с числами осмысленно. Если действовать аккуратно и проверять ответ, решение будет надёжным и понятным.
</a:t>
            </a:r>
            <a:endParaRPr lang="en-US" sz="35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2026-05-24T12:41:53Z</dcterms:created>
  <dcterms:modified xsi:type="dcterms:W3CDTF">2026-05-24T12:41:53Z</dcterms:modified>
</cp:coreProperties>
</file>