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06975" y="606975"/>
            <a:ext cx="4733100" cy="15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 здоровье: почему это важно на уроке ОБЗР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235500" y="2571750"/>
            <a:ext cx="3524100" cy="20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влияет на слух, сон и внимание каждый день.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встречается дома, в школе, на улице и в транспорте. Он измеряется в децибелах и при высокой громкости становится опасным для слуха и самочувствия.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вокруг нас: незаметный, но важный риск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звуки повышают нагрузку на нервную систему, вызывают стресс и мешают сосредоточиться. Из-за этого быстрее наступают раздражительность и утомление.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шум влияет на организм человека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длительном шуме чаще появляются головная боль, трудности с засыпанием и ощущение внутреннего напряжения. Организм тратит силы даже тогда, когда человек не замечает этого сразу.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воздействие повторяется регулярно, ухудшается восприятие тихих звуков, а клетки внутреннего уха могут повреждаться. Поэтому шум опасен не только для слуха, но и для общего состояния.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674553"/>
            <a:ext cx="4365000" cy="186154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ОБЗР; ориентировочные уровни звука в децибелах.
</a:t>
            </a:r>
            <a:endParaRPr lang="en-US" sz="97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бытовых и уличных уровней шума помогает понять, где начинается риск для слуха.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громкость и дольше воздействие, тем выше риск для слуха и самочувствия.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шума и примеры источников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дороге в школу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Транспорт, остановки и метро создают постоянный фон, к которому сложно привыкнуть. Рядом со школой шум усиливают автомобили, дорожные работы и поток людей.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школы и дома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школы шум дают перемены, столовая, спортзал и громкие разговоры. Дома добавляются наушники, бытовая техника и ремонт, поэтому тишина становится особенно ценной.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шум встречается каждый день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привычные ситуации могут сильно различаться по нагрузке на слух.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Ориентировочные значения типичных уровней звука, используемые в учебных материалах по ОБЗР.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наушники и концертная музыка приближаются к опасной зоне, особенно при длительном прослушивании.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громкости разных звуков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страдает слух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ухо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Волосковые клетки улавливают звуковые колебания и передают сигнал в мозг. При слишком громком шуме они повреждаются, а полностью восстановиться не могут.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217925" y="1433975"/>
            <a:ext cx="35589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перегрузки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680325" y="19943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 ранних сигналов становится звон или шум в ушах. Это означает, что слух получил чрезмерную нагрузку и нуждается в тишине и отдыхе.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70166" y="3236625"/>
            <a:ext cx="79065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Повторяющееся воздействие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32475" y="3773875"/>
            <a:ext cx="84441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шум действует часто и долго, риск стойкого снижения слуха возрастает. Накопление вреда происходит постепенно, поэтому опасность не всегда заметна сразу.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нарушает сон и восстановление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шум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звуки мешают быстро заснуть и делают сон более поверхностным. Организм дольше остаётся в напряжении даже ночью.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отдыха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полного пробуждения человек реагирует на раздражитель. Из-за этого восстановление проходит хуже, а утро начинается с усталости.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 следующий день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Недосып ухудшает память, внимание и скорость реакции. Подростку сложнее учиться, выполнять задания и сохранять спокойствие в течение дня.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шум постепенно вредит здоровью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накопление последствий при повторяющемся шуме без защиты.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 подростки сильнее реагируют на громкие звуки, потому что их организм ещё развивается. Для них особенно важны тишина, отдых и привычка беречь слух.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особенно уязвим к шуму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Пожилые люди часто хуже переносят шум из-за естественного снижения слуха. Им труднее разбирать речь и быстрее возникает усталость от звукового фона.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Дополнительную нагрузку испытывают люди, которые уже имеют проблемы со слухом. Для них даже умеренный шум может стать причиной дискомфорта и напряжения.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школьников риск повышается из-за шумных уроков, дороги в транспорте и музыки в наушниках. Если шум повторяется много раз в день, нагрузка на организм накапливается.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наушниках на большой громкости быстро перегружает слух, особенно если слушать её долго в метро, на улице или во время домашней работы без перерывов.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создаёт не только максимальная громкость, но и привычка постоянно прибавлять звук, чтобы перекрыть внешний шум. Со временем это повышает риск ухудшения слуха.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Наушники и высокая громкость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978130"/>
            <a:ext cx="4164900" cy="142709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гигиене слуха и безопасному поведению в шумной среде.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действия каждый день помогают снизить нагрузку на слух и нервную систему.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привычки заметно снижают риск перегрузки слуха, если соблюдать их регулярно и без исключений.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привычки для защиты слуха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действует шум, тем быстрее накапливается усталость, даже если сначала он кажется привычным.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 и гигиене слуха; обобщённая схема зависимости без привязки к одному измерению.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громкости связан с более сильным утомлением и большим числом ошибок; длительность воздействия усиливает эффект.
</a:t>
            </a:r>
            <a:endParaRPr lang="en-US" sz="1278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растёт утомление при увеличении шума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перемены, столовая и спортзал мешают сосредоточиться: в шуме труднее различать слова учителя и удерживать внимание на задании.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в школе и влияние на учёбу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вокруг слишком шумно, растёт утомляемость, а письменные работы чаще выполняются с ошибками. Это особенно заметно к концу учебного дня.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обстановка помогает учиться дольше и безопаснее, поэтому тишина на уроках — это не только комфорт, но и условие сохранения работоспособности.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217218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0431" y="1191478"/>
            <a:ext cx="169650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46678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889425" y="1127125"/>
            <a:ext cx="35022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Шумомер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Профессиональный прибор показывает уровень шума точнее всего и помогает сравнивать разные источники звука без догадок.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5257525" y="1127125"/>
            <a:ext cx="35022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 может дать приблизительную оценку, но результат зависит от качества микрофона и подходит только для бытовой проверки.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889425" y="3178425"/>
            <a:ext cx="78702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воздействия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учитывать не только громкость, но и длительность: один и тот же звук безопасен кратко и вреден при повторении.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оценивают уровень шума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сильном шуме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быстро снизить нагрузку на слух в школе, дома или на улице.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помогают тихий асфальт, ограничения скорости и шумозащитные экраны: они уменьшают общий фон у домов, дорог и мест отдыха.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насаждения и контроль ночных работ снижают резкие звуки, а в школе важны закрытые двери, порядок в коридорах и разумная громкость оборудования.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лишнего шума вокруг, тем легче учиться, отдыхать и сохранять здоровье, поэтому меры нужны и на улицах, и внутри зданий.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снижают шум в городе и школе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шумят по-разному: одни создают постоянный фон, другие — короткие, но резкие пики громкости.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городского шума; распределение иллюстративное для демонстрации структуры источников.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6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шум формируется сразу несколькими факторами, поэтому снижать его нужно комплексно, а не только в одном месте.
</a:t>
            </a:r>
            <a:endParaRPr lang="en-US" sz="1268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городского шума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Снижайте громкость и не слушайте музыку слишком долго подряд: слуху нужен отдых так же, как мышцам после нагрузки.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сохранения слуха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Держитесь дальше от источника звука и используйте беруши, если шум сильный; это особенно полезно на концертах, ремонте и в транспорте.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Следите за привычками в наушниках: лучше сделать паузу в тишине, чем постоянно прибавлять звук и незаметно перегружать уши.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под контролем — здоровье под защитой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кажется обычной частью дня, но именно он влияет на слух, сон, внимание и самочувствие. Если помнить о громкости, времени и защите, риски можно заметно снизить.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2026-05-21T03:38:02Z</dcterms:created>
  <dcterms:modified xsi:type="dcterms:W3CDTF">2026-05-21T03:38:02Z</dcterms:modified>
</cp:coreProperties>
</file>