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искусства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окружает нас в картинах, музыке, книгах и зданиях.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вокруг нас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— это творческие работы людей, которые умеют радовать, удивлять и вызывать чувства. Оно очень древнее, хранит память о прошлом и помогает школьникам узнавать мир через уроки, книги, музыку и праздники.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искусства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рассказывает о мире через цвет, линию и свет. Картина может передать настроение, показать человека, природу или сказочный сюжет без единого слова.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строится из звуков, ритма и мелодии. Она бывает веселой, спокойной, торжественной и грустной, а еще умеет быстро менять настроение слушателя.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пользуется словом, чтобы создать героев, события и диалоги. Сказки, стихи и рассказы помогают думать, фантазировать и понимать поступки людей.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танец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танец показывают историю в движении и действии. Актеры, жесты, костюмы и музыка делают сцену живой, понятной и очень интересной для зрителей.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картины, которые можно рассматривать долго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пишут картины на бумаге, холсте, дереве или стене. Материал выбирают так, чтобы изображение получилось выразительным и долго радовало зрителя.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свет, тень и линия помогают показать настроение. Иногда одна яркая деталь говорит о картине больше, чем длинное объяснение.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жанры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портрет, пейзаж и натюрморт. В каждом жанре художник по-своему рассказывает о человеке, природе или предметах.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Шишкин, Илья Репин и Виктор Васнецов создали известные полотна о природе, людях и сказочных образах, которые легко запоминаются детям.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скульптура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Фигурка из глины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мастер берет мягкую глину и начинает лепить образ руками или инструментами. Постепенно из бесформенного комочка появляется человек, зверь или сказочный герой. Так рождается маленькая скульптура, которую хочется рассматривать со всех сторон.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скульптуры стоят в парках, на улицах и площадях. Они напоминают о важных событиях, известных людях или любимых героях. Такие работы заметны издалека и помогают городу выглядеть особенным и запоминающимся.
</a:t>
            </a:r>
            <a:endParaRPr lang="en-US" sz="916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Скульптуру создают из камня, дерева, металла, гипса и других материалов. Каждый материал по-своему передает форму: один делает образ строгим, другой — теплым, а третий — легким и нарядным.
</a:t>
            </a:r>
            <a:endParaRPr lang="en-US" sz="9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появляется и живет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Задумка композитора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композитор придумывает, о чем будет музыка: о празднике, сказке, дружбе или печали.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главные звуки — мелодия и ритм. Именно они делают музыку узнаваемой и запоминающейся.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играют на инструментах или поют, и произведение звучит для слушателей в концерте, спектакле или фильме.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слушателя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музыка может развеселить, успокоить или напомнить о важном событии. Иногда она даже помогает подпевать ногой.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Театр: живые герои на сцене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Актеры в роли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актеры становятся героями сказки, истории или комедии. Они говорят, двигаются и выражают чувства так, будто персонажи оживают прямо перед зрителем.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декорации, свет и музыка помогают создать нужную атмосферу. Без них сцена была бы похожа на обычную комнату, а не на волшебный мир.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для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существует для встречи с публикой. Зрители следят за сюжетом, переживают за героев и иногда смеются так, что шуршание конфетного фантика слышно всем.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спектаклях часто встречаются знакомые сказки и понятные герои. Поэтому даже маленький зритель легко понимает, кто добрый, кто хитрый и кто немного смешной.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балет: когда музыка превращается в движение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балета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требует точности, легкости и очень красивых движений. Танцовщики много тренируются, чтобы на сцене все выглядело словно невесомое волшебство.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 Петра Чайковского — «Лебединое озеро», «Щелкунчик» и «Спящая красавица» — известны во многих странах. Их музыка помогает создавать сказочное настроение.
</a:t>
            </a:r>
            <a:endParaRPr lang="en-US" sz="949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можно показать радость, удивление, смелость и мечту. Поэтому зритель не только слышит музыку, но и словно видит ее глазами.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жесты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передает чувства через движения тела: шаги, повороты, жесты и позы. Иногда один взмах руки может сказать больше, чем длинный разговор.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умеют говорить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открывает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читает сказку, он будто входит в новый мир, где звери разговаривают, а чудеса случаются без опоздания. Сказки учат различать добро и зло и помогают мечтать смелее.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по-особому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легко запоминаются, потому что в них есть ритм, рифма и мелодия слов. Корней Чуковский, Самуил Маршак и Агния Барто писали так, что их строки любят читать вслух.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 страницах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повестях появляются герои с разными характерами, привычками и поступками. Читатель следит за ними, радуется успехам, переживает ошибки и учится понимать людей лучше.
</a:t>
            </a:r>
            <a:endParaRPr lang="en-US" sz="8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как здания становятся частью города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начинается с удобства: дом должен быть прочным, теплым и подходящим для людей. Но он еще и красивый, чтобы улица выглядела дружелюбно.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проектируют школы, театры, мосты, храмы и площади. Каждое здание выполняет свою задачу и помогает городу жить спокойно и красиво.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здания, окна, крыша, высота и детали делают его узнаваемым. Иногда достаточно взглянуть один раз, чтобы запомнить необычный силуэт.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есть постройки, которые стали их знаками. Они помогают узнать место с первого взгляда и часто становятся любимым видом для прогулок и фотографий.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искусство: традиции, которые живут в вещах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ремеслах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искусство передает умения мастеров из разных уголков России. В узорах, игрушках и посуде сохраняются привычки, представления о красоте и добрые семейные традиции.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Хохлома, гжель, дымковская игрушка и матрешка легко узнаются по цветам и формам. У каждого промысла свой характер, но всех их объединяют радость, простота и мастерство.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узоры встречаются не только в музеях, но и на ткани, одежде, деревянных изделиях и керамике. Так обычные вещи становятся нарядными и особенно запоминающимися.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народных изделий требует терпения, аккуратности и внимательных рук. Каждая вещь получается немного особенной, поэтому в ней чувствуется живой труд мастера и тепло его фантазии.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произведение искусства
</a:t>
            </a:r>
            <a:endParaRPr lang="en-US" sz="2398" dirty="0"/>
          </a:p>
        </p:txBody>
      </p:sp>
      <p:sp>
        <p:nvSpPr>
          <p:cNvPr id="9" name="Text 2"/>
          <p:cNvSpPr txBox="1"/>
          <p:nvPr/>
        </p:nvSpPr>
        <p:spPr>
          <a:xfrm>
            <a:off x="5235225" y="15138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автора появляется идея: что он хочет показать людям — сказку, настроение, событие или образ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35228" y="118905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и выбор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мастер делает набросок и решает, чем работать: красками, карандашом, глиной, тканью, звуками или словами.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35228" y="222673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начинается самое долгое дело: создание произведения, исправление деталей и поиск лучшего выразительного решения.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35228" y="326440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со зрителем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готова, её показывают людям в книге, музее, театре, на выставке или на экране.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до встречи со зрителем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произведения искусства от замысла автора до показа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68" y="3514947"/>
            <a:ext cx="597188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галерея: где встречаются с искусством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сокровищ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бережно хранят картины, скульптуры, книги и старинные предметы. Здесь можно увидеть, как жили люди раньше, и узнать историю вещей по их виду и подписи.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 картин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чаще показывает картины, рисунки и временные выставки. Здесь работы удобно рассматривать, сравнивать и замечать, как художник использует цвет, линию и настроение.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нельзя трогать экспонаты руками и нужно вести себя тихо. Тогда искусство сохраняется надолго, а каждый посетитель успевает рассмотреть его спокойно и внимательно.
</a:t>
            </a:r>
            <a:endParaRPr lang="en-US" sz="7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рядом каждый день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 учебнике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учебника может жить целая история: яркий рисунок, аккуратная схема или веселая иллюстрация. Они помогают быстрее понять тему и делают чтение не скучным, а похожим на маленькое открытие.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обычном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мультфильме, звонкая мелодия из телефона или спокойная музыка перед сном создают настроение. Иногда одна знакомая нота сразу напоминает о празднике, каникулах или любимом герое.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дома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узор на кружке, оформление комнаты или обложка книги тоже могут быть маленьким произведением искусства. Такие вещи радуют глаз и учат замечать, как форма и цвет делают мир уютнее.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 в мире искусства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48950" y="1206913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Шишкин, Илья Репин и Виктор Васнецов показали в картинах леса, людей и сказочные образы. Их работы помогают видеть красоту знакомого мира по-новому.
</a:t>
            </a:r>
            <a:endParaRPr lang="en-US" sz="1095" dirty="0"/>
          </a:p>
        </p:txBody>
      </p:sp>
      <p:sp>
        <p:nvSpPr>
          <p:cNvPr id="12" name="Text 3"/>
          <p:cNvSpPr txBox="1"/>
          <p:nvPr/>
        </p:nvSpPr>
        <p:spPr>
          <a:xfrm>
            <a:off x="195473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помнят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Михаил Глинка создали произведения, которые звучат на концертах и в театре. Их музыка умеет быть торжественной, нежной и очень запоминающейся.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3760539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Пушкин, Корней Чуковский и Агния Барто писали так, что строки легко запоминаются. В их книгах есть живые герои, ритм, юмор и добрые уроки.
</a:t>
            </a:r>
            <a:endParaRPr lang="en-US" sz="1095" dirty="0"/>
          </a:p>
        </p:txBody>
      </p:sp>
      <p:sp>
        <p:nvSpPr>
          <p:cNvPr id="14" name="Text 5"/>
          <p:cNvSpPr txBox="1"/>
          <p:nvPr/>
        </p:nvSpPr>
        <p:spPr>
          <a:xfrm>
            <a:off x="5566334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детей 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этих авторов любят в разном возрасте, потому что в них есть ясные чувства и яркие картины. Читатель и слушатель легко находят в них что-то близкое себе.
</a:t>
            </a:r>
            <a:endParaRPr lang="en-US" sz="974" dirty="0"/>
          </a:p>
        </p:txBody>
      </p:sp>
      <p:sp>
        <p:nvSpPr>
          <p:cNvPr id="15" name="Text 6"/>
          <p:cNvSpPr txBox="1"/>
          <p:nvPr/>
        </p:nvSpPr>
        <p:spPr>
          <a:xfrm>
            <a:off x="733304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известного мастера — это не только страница в книге, но и целый мир идей. Он продолжает жить, когда люди рассматривают картины, слушают музыку и читают стихи.
</a:t>
            </a:r>
            <a:endParaRPr lang="en-US" sz="10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67823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знакомиться с искусством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стихи и сказки делают речь богаче. Ребенок замечает новые выражения, учится рассказывать точнее и легче понимает, о чем говорят герои и авторы.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память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рассматривает картину, слушает музыку или читает текст, он учится замечать детали. Это помогает лучше запоминать, сравнивать и думать без спешки.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чувства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песни и рисунки показывают радость, грусть, удивление и смелость. Так ребенку легче понять настроение другого человека и ответить ему добром.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Становимся смелее в творчестве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пение и игра в театр помогают пробовать себя без страха ошибки. Даже самый первый рисунок может стать началом большой и веселой творческой дороги.
</a:t>
            </a:r>
            <a:endParaRPr lang="en-US" sz="867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самому стать маленьким художником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деревья, облака, лица людей и предметы в комнате. Чем внимательнее ты замечаешь детали, тем интереснее потом получаются рисунки, поделки и рассказы.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Пробуй разные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Рисуй карандашами, красками, фломастерами, лепи из глины или пластилина, делай аппликации. Когда рукам есть чем поработать, фантазия становится смелее и веселее.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бойся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кривая линия превращается в смешную улыбку, а случайное пятно — в облако или чудесного зверя. В творчестве ошибки часто подсказывают новые идеи.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Учись у других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рассматривать картины, слушать музыку, читать книги и ходить в музеи. Так можно заметить, как художники, писатели и музыканты придумывают свои находки.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38000" y="144325"/>
            <a:ext cx="52038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сегодня и в прошлом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2022450" y="2745075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промыслы, древние здания и старые книги сохраняют память о прошлом. Они помогают увидеть, как люди жили и что считали красивым.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4550" y="1891350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художники используют не только краски и карандаши, но и фотографию, видео, свет, компьютерную графику. Искусство стало еще разнообразнее и ближе к повседневной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86650" y="2745075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времен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театры, улицы и интернет соединяют старое и новое. Благодаря этому прошлые произведения не исчезают, а продолжают разговаривать с людьми сегодняшнего дня.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делает мир ярче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окружает нас в книгах, музыке, картинах, танце и зданиях. Оно учит замечать красоту, понимать чувства и самому создавать что-то доброе, смелое и немного волшебное.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2026-05-25T23:59:33Z</dcterms:created>
  <dcterms:modified xsi:type="dcterms:W3CDTF">2026-05-25T23:59:33Z</dcterms:modified>
</cp:coreProperties>
</file>