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13. Компоненты вычитания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вычитание складывается из трёх частей.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вычитание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узнать, сколько предметов осталось после того, как часть убрали. Мы встречаем его с игрушками, фруктами, карандашами и конфетами — везде, где что-то убывает.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слова математики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Уменьшаемое — это число, которое было сначала. Оно стоит первым в записи примера и показывает, с какого количества мы начинаем вычитание.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Вычитаемое — это число, которое убирают. Оно пишется после знака минус и помогает понять, сколько предметов исчезло из общего количества.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— это результат вычитания. В примере 9−4=5 уменьшаемое — 9, вычитаемое — 4, а разность — 5.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семь яблок — стало пять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лежали 7 яблок. Потом 2 яблока убрали, и осталось 5. Такой пример легко представить глазами: сначала было больше, потом часть исчезла, а ответ показывает, сколько предметов осталось.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 понятными действиями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убирают, математика становится похожа на маленькую историю. Слова «было», «убрали», «осталось» сразу подсказывают, где уменьшаемое, где вычитаемое и где разность. Тут числа дружат с картинкой.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как убирание предметов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пример на вычитание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записи примера показывает, какое число было сначала, что убрали и что получилось в ответе.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725" y="1744875"/>
            <a:ext cx="63105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804995"/>
            <a:ext cx="751200" cy="60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6813" y="1744875"/>
            <a:ext cx="63105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вычитание и сложение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8 вычли 3 и получили 5, то можно проверить себя сложением: 5+3=8. Совпадение показывает, что пример решён верно.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действия — одна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помогают друг другу. Одно действие показывает, сколько осталось, а другое — сколько получится, если вернуть убранное число обратно.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сложением учит не торопиться и не гадать. Ребёнок видит, что математика умеет сама себя проверять — почти как честный контролёр.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 частям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число удобнее уменьшать не сразу, а маленькими шагами. Так легче не сбиться и спокойно следить за каждым действием, будто считаешь по дорожке.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10−1−1−1=7 каждый шаг убирает по одному предмету. Это помогает увидеть, что вычитание можно выполнять последовательно, без спешки и лишних догадок.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полезен, когда нужно убрать несколько предметов один за другим. Он развивает внимательность и делает счёт понятным даже для самых маленьких математиков.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числа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Уменьшаемое — это число, которое было сначала. Вычитаемое — это число, которое убрали. Если запомнить порядок слов, пример читается намного увереннее.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— это то, что осталось после вычитания. На схеме удобно показать: было → убрали → стало. Такая подсказка помогает не путать числа в первых примерах.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 задачах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«осталось», «убрали», «съели», «потеряли» часто подсказывают вычитание. Они словно говорят: что-то убыло, значит, нужно искать новый результат.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есть «стало меньше» или «ушло», тоже стоит подумать о вычитании. Эти слова помогают выбрать действие без долгих раздумий.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«было», «всего», «добавили», «стало больше» чаще связаны со сложением. Они подсказывают, что предметов не убавилось, а прибавилось.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внимательно прочитать задачу и найти такие слова. Тогда математика не путает, а ведёт за руку к правильному действию.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решения 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пропустить ни одного компонента вычитания и сразу проверить ответ.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53" y="1786915"/>
            <a:ext cx="750900" cy="6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466" y="1721425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991" y="1721425"/>
            <a:ext cx="731700" cy="731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Упражняемся на числах до 10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маленькие группы предметов и убираем часть из них. Так ребёнок видит, что 6−2=4 или 7−5=2, а не просто запоминает ответ наугад.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пальцы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помогают быстро показать, что было, сколько убрали и сколько осталось. Такой способ удобен для устного счёта и делает вычитание наглядным и спокойным.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и устные ответы учат не теряться. Когда числа маленькие, легко назвать уменьшаемое, вычитаемое и разность, не перепутав их местами.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лежали 14 карандашей, а 6 убрали. Сначала удобно увидеть полный десяток, а потом посчитать оставшиеся четыре карандаша. Такой способ помогает не сбиться и понять, как из большого числа получается ответ.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десятку и единицам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больше десяти, ребёнок сначала находит десяток, а потом считает единицы. Если из 17 предметов убрать 5, можно сначала представить 10, а затем увидеть, что остаётся ещё 2. Это делает счёт понятнее и увереннее.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вычитать числа до 20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предметов больше не осталось.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13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важен в вычитании: он помогает увидеть, что ничего не убрали или убрали всё до последнего предмета.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сложением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полезна, когда ребёнок сомневается или торопился. Она помогает не только узнать правильный ответ, но и заметить, где могла закрасться ошибка, словно маленький математический детектив.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не совпала с уменьшаемым, пример нужно пересчитать спокойно и по порядку. Такой шаг учит не угадывать, а проверять решение и доверять аккуратному счёту.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берём найденную разность и прибавляем вычитаемое. Если в примере 11−4=7, то проверка выглядит так: 7+4=11. Получилось то же число — значит, ответ верный.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из готового ответа получить быструю и понятную проверку сложением.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ставят числа в неправильном порядке и начинают вычитать с результата, а не с того, что было сначала. Из-за этого пример теряет смысл и ответ получается случайным.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забыть знак минус или прочитать его как знак сложения. Тогда запись меняется, а задача решается уже совсем по-другому, хотя внешне пример выглядит почти так 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кажется сомнительным, стоит сразу сделать проверку сложением. Она быстро показывает, где прячется ошибка, и учит внимательно следить за каждым числом.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ребята считают в неверную сторону и уменьшают число не на столько, сколько нужно. Помогают медленное чтение, пальцы и слова-подсказки: «было», «убрали», «стало».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первоклассников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в коробке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было 9 конфет, 3 съели, и осталось 6. Такая история легко представляется дома, поэтому ребёнку проще увидеть, что вычитание показывает не исчезновение, а то, что осталось после действия.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 игрушки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лежали карандаши, часть из них убрали в пенал, а на столе стало меньше. Похожая ситуация бывает и с игрушками: несколько предметов взяли, а остальные остались на месте. Так математика звучит почти как обычный день.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вычитание встречается каждый день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Тренируемся на коротких примерах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решает 10−2=8 и видит, как уменьшаемое становится меньше на два. Короткий пример помогает быстро вспомнить правила и не бояться записи.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счёт до 20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идут 13−1=12 и 15−5=10. Здесь уже важно не только назвать ответ, но и внимательно следить за каждым числом, не перескакивая через шаги.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Завершаем повторением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похожих примеров подряд закрепляют названия компонентов и делают счёт увереннее. После повторения ребёнок быстрее узнаёт вычитание и отвечает точнее, без лишней спешки.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узнать, сколько предметов осталось после того, как часть убрали. Это понятное действие из жизни, а не просто строчка с цифрами и знаком минус.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Уменьшаемое — это число, которое было сначала. Вычитаемое — то, что убрали. Разность — то, что получилось в ответе, то есть оставшееся число.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вызывает сомнение, его можно проверить сложением. Такой способ показывает, верно ли найден ответ, и помогает ребёнку спокойно контролировать себя.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13 завершён!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знаете, из каких частей состоит вычитание, умеете читать примеры и проверять ответ сложением. У чисел появился порядок, а у примеров — понятный смысл.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2026-05-20T14:05:05Z</dcterms:created>
  <dcterms:modified xsi:type="dcterms:W3CDTF">2026-05-20T14:05:05Z</dcterms:modified>
</cp:coreProperties>
</file>