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— самый красивый орган растения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украшает растение и помогает ему продолжать жизнь.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недолго остаётся на растении, но делает очень важную работу. В нём образуются пыльца и семязачатки, а потом появляются семена. Так начинается новая жизнь растения.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растению нужен цветок?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цветка и их работа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2323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делают цветок заметным среди листьев и травы. Их яркая окраска и форма помогают привлекать насекомых, которые прилетают за нектаром и переносят пыльцу.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0694" y="3047671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принимает пыльцу и помогает ей попасть туда, где начинается образование семян. Это одна из главных частей цветка, отвечающая за размножение.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94958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 окружают бутон снаружи и бережно защищают его до раскрытия. Они помогают цветку не повредиться от ветра, дождя и холода.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94950" y="3047671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дружная 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цветка работают вместе, как настоящая команда. Одна часть привлекает помощников, другая защищает, третья создаёт пыльцу, а четвёртая помогает появиться будущим семенам.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07612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— это части цветка, где образуется пыльца. Без пыльцы не может начаться опыление, поэтому тычинки очень важны для появления семян.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— яркая одежда цветка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249475"/>
            <a:ext cx="39378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бывают красными, жёлтыми, белыми, розовыми и синими. Благодаря таким краскам цветок сразу выделяется и выглядит очень нарядно, словно маленький праздничный флажок.
</a:t>
            </a:r>
            <a:endParaRPr lang="en-US" sz="1332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407625"/>
            <a:ext cx="39378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растений лепестки широкие и крупные, у других — узкие и тонкие. Форма лепестков помогает цветку быть узнаваемым и непохожим на соседей.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3565775"/>
            <a:ext cx="39378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ромашки, тюльпана и розы лепестки выглядят по-разному, но каждый цветок красив по-своему. Природа словно любит придумывать новые наряды.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75" y="1597175"/>
            <a:ext cx="186900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538" y="2853099"/>
            <a:ext cx="140175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75" y="4109015"/>
            <a:ext cx="186900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цветок зовёт помощников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цветки пахнут сладко или нежно. Запах помогает насекомым быстрее найти растение, даже если оно спряталось среди травы или листьев.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Нектар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Нектар — это сладкое угощение для пчёл, бабочек и шмелей. За такой вкусный подарок они прилетают снова и снова, как настоящие сладкоежки.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пыльцы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насекомое садится на цветок, пыльца прилипает к его телу. Потом она переносится на другой цветок, и у растения появляется шанс образовать семена.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цветка появляются семена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цветок проходит путь от бутона до новых семян.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59193"/>
            <a:ext cx="1944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59193"/>
            <a:ext cx="194400" cy="19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59193"/>
            <a:ext cx="1944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78633"/>
            <a:ext cx="194400" cy="155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— маленькие помощники природы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часто перелетают с цветка на цветок и переносят пыльцу. Они делают важное дело быстро и очень старательно, почти как маленькие трудолюбивые курьеры.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тоже помогают растениям, когда садятся на цветки за нектаром. Их лёгкие крылья разносят пыльцу, а сами они выглядят очень красиво и нарядно.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Шмели и жуки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Шмели и некоторые жуки тоже бывают полезными опылителями. Они помогают цветкам не зря цвести, а растениям — создавать семена для будущего поколения.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даёт насекомым нектар, а насекомые помогают растению. Такая дружба выгодна обоим и приносит пользу всей природе, как маленький добрый обмен.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Бутон и распускание цветка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бутон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цветок спрятан в плотном бутоне и почти не виден. Внутри он уже готовится к важной работе, а снаружи выглядит как маленький зелёный комочек.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лепестки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бутон начинает раскрываться, и из него выходят лепестки. Это похоже на медленное раскрытие зонтика, только очень красивого и разноцветного.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время раскрытия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растений цветки раскрываются по-разному: утром, днём или даже очень быстро. У каждого вида свой ритм, как будто у него свой будильник.
</a:t>
            </a:r>
            <a:endParaRPr lang="en-US" sz="123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 опылению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цветок раскрыт, он становится заметным для насекомых и готов к опылению. В этот момент растение словно говорит: «Добро пожаловать, помощники!»
</a:t>
            </a:r>
            <a:endParaRPr lang="en-US" sz="12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цветок считают красивым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337775" y="1278505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радует глаз своей окраской. Красные, жёлтые, розовые и белые лепестки делают его заметным и похожим на маленькое украшение на зелёном стебле.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329750" y="2257603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Нежные лепестки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часто выглядят мягкими и тонкими. Из-за этого цветок кажется лёгким и воздушным, будто его сделали из шёлка или тонкой бумаги.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329750" y="3236701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тюльпана, розы и ромашки цветки разные по форме, но каждый по-своему красив. У природы, похоже, отличная фантазия и чувство стиля.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321725" y="4156189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Приятный запах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цветки пахнут очень приятно. Аромат делает их ещё привлекательнее и помогает людям запомнить цветок, как любимую открытку с запахом лета.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81" y="2378058"/>
            <a:ext cx="152888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781" y="3289748"/>
            <a:ext cx="152888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бывают очень разными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и маленькие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цветки крупные и сразу бросаются в глаза, а другие совсем маленькие. И те и другие по-своему важны и интересны.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Одиночные цветки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 на стебле расцветает один цветок. Он выглядит особенно заметно и может стать главным украшением всего растения.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других растений цветков сразу много, и они собраны вместе в соцветие. Так растение выглядит пышно, как будто надело праздничный венок.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Незаметные цветки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цветки не очень яркие и почти не привлекают внимания. Но это не делает их менее важными: у них тоже есть своя работа в природе.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рядом с человеком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букете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дарит букет, он словно приносит с собой кусочек лета. Яркие лепестки, тонкий аромат и аккуратная упаковка делают подарок особенно тёплым. Цветы на празднике помогают сказать то, что иногда трудно выразить словами.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Клумба у 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у подъездов, в садах и на дачах расцветают самые разные цветы. Они делают двор нарядным и уютным, а ещё радуют тех, кто проходит мимо. Даже маленькая клумба может заметно изменить настроение.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в 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подоконнике тоже может поселиться красота. Комнатные растения с цветками украшают дом и создают ощущение живой природы рядом. Ухаживать за ними интересно: поливать, наблюдать, ждать бутона и первого раскрытого лепестка.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 всех растений есть яркие цветки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7798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папоротники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папоротники размножаются не цветками, а по-другому. У них нет привычных лепестков и яркого бутона, как у ромашки или тюльпана, поэтому их внешность выглядит совсем иначе.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012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сосны, ели и других хвойных растений тоже нет настоящих ярких цветков. Вместо этого у них есть шишки, в которых формируются семена. Природа придумала для них свой удобный способ размножения.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22260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цветковых растений именно цветок помогает появиться семенам и плодам. Это делает его очень важной частью растения, хотя сам цветок часто живёт недолго.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бутона к новому растению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цветок помогает образованию семян и плодов у цветковых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цветок защищает себя и будущее растения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11375" y="118686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Чашелистики-стражи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 прикрывают бутон, пока он ещё не раскрылся. Они помогают защитить нежные части цветка от ветра, дождя и холода, словно маленькая зелёная шапочка.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11375" y="24402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закрываются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растений лепестки сжимаются на ночь или в непогоду. Так цветок бережёт пыльцу и важные части внутри, чтобы они не пострадали раньше времени.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1375" y="36936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защита работает хорошо, растение получает больше шансов на опыление и образование семян. Значит, природа заботится не только о красоте цветка, но и о его продолжении.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в разные времена года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130025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цветы появляются особенно охотно: солнце светит дольше, а земля после зимы становится влажной. В это время первыми распускаются самые смелые растения, будто спешат поздороваться с тёплым воздухом.
</a:t>
            </a:r>
            <a:endParaRPr lang="en-US" sz="1130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45946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цветущих растений больше всего. Тепла и света хватает почти всем, поэтому луга, сады и клумбы становятся особенно яркими и разноцветными.
</a:t>
            </a:r>
            <a:endParaRPr lang="en-US" sz="1369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61860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и поздние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растения раскрывают бутоны в самом начале сезона, а другие ждут середины или даже конца лета. У каждого вида есть свой удобный момент для цветения.
</a:t>
            </a:r>
            <a:endParaRPr lang="en-US" sz="1369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7763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ритм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не спешат и не опаздывают без причины. Их время зависит от света, тепла и воды, поэтому у природы каждый год получается свой красивый календарь.
</a:t>
            </a:r>
            <a:endParaRPr lang="en-US" sz="13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цветках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4656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и вечерние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цветки раскрываются утром, когда солнце только поднимается. Другие, наоборот, ждут вечера, чтобы распустить лепестки в более прохладное время.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96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и скромные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могут быть огромными или совсем маленькими. У одних заметны широкие лепестки, а у других цветок выглядит почти незаметно, но всё равно выполняет важную работу.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82418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Ароматные приманки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отдельных растений запах бывает очень сильным. Он помогает насекомым быстрее найти цветок, даже если тот спрятан среди листьев или растёт далеко от тропинки.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982405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встречаются цветки-звёздочки, колокольчики и даже очень хитрые по строению. Каждый из них по-своему удивляет и показывает, как разнообразна жизнь растений.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цветущие растения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рвать без нужды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любоваться цветами на месте, чем срывать их просто так. Тогда растение сможет дольше цвести, а клумба или луг останутся красивыми для всех.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топтать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и в лесу важно ходить только по тропинкам. Если наступать на стебли и листья, можно повредить цветы, которые ещё только готовятся к раскрытию.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редкие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цветы особенно нуждаются в защите. Их нельзя срывать и уносить домой, потому что их в природе и так немного.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цветы остаются в природе, ими могут пользоваться насекомые, а люди — любоваться. Бережное поведение помогает сохранить красоту вокруг нас надолго.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как маленькая мастерская жизни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работа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цветок кажется нежным и лёгким, а внутри у него идёт важная работа. Здесь пыльца попадает туда, куда нужно, и начинается путь к появлению семян. Цветок словно маленькая мастерская, где всё занято своим делом.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 плоде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в цветке постепенно образуется плод. Он защищает семена, пока они созревают, как заботливая коробочка с сокровищем. Когда приходит время, семена могут отправиться в новое путешествие и дать жизнь другому растению.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польза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умеет быть нарядным и полезным одновременно. Он радует глаз, помогает растению продолжить свой род и приглашает насекомых к работе. В этом и есть его особая сила: он красив не случайно, а по важному замыслу природы.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сочетает красоту и пользу: без него растению труднее продолжить свой род, а людям сложнее любоваться природой.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растений: строение и значение цветка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роли у цветка: он украшает растение и помогает ему размножаться.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— это чудо на стебле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радует глаз, помогает появлению семян и плодов и поддерживает жизнь растений. В нём природа соединила красоту, пользу и заботу о будущем.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2026-05-26T05:15:27Z</dcterms:created>
  <dcterms:modified xsi:type="dcterms:W3CDTF">2026-05-26T05:15:27Z</dcterms:modified>
</cp:coreProperties>
</file>