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Салтыков-Щедрин: писатель-сатирик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сатиры, разоблачавший несправедливость и пороки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жил в время реформ и острых споров о будущем России. Он видел жизнь разных слоёв общества изнутри и превратил свои наблюдения в точную, смелую сатиру.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родился в 1826 году в дворянской семье в Тверской губернии, в имении Спас-Угол. Детство рядом с усадьбой и крепостными крестьянами рано открыло ему несправедливость старого порядка.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детства и учёбы помог ему лучше понимать людей разных сословий. Позднее это знание стало основой для его острых и правдивых произведений.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дворянском институте, а затем в Царскосельском лицее. Там будущий писатель начал серьёзно интересоваться литературой, историей и вопросами общественной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произведения Салтыкова-Щедрина. Уже в ранних текстах заметны интерес к жизни простых людей и критика общественной несправедливости.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отправляют на службу в Вятку. Там он ближе узнаёт провинциальный быт, чиновничьи порядки и привычки, ставшие материалом для будущей сатиры.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реальной жизнью помогают ему вырабатывать собственный взгляд на общество. Служба и литература постепенно соединяются в одном большом замысле.
</a:t>
            </a:r>
            <a:endParaRPr lang="en-US" sz="1111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творческого пути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наблюдения за жизнью людей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 дала писателю возможность видеть чиновников не со стороны, а в повседневной работе. Он замечал формальность, равнодушие и привычку прятаться за правилами.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провинции Салтыков-Щедрин наблюдал взяточников, пустые разговоры и страх перед начальством. Эти черты потом легко узнаются в его сатирических образах.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привлекали и помещики, и городские обыватели. Он показывал, как по-разному люди могут вести себя, но при этом оставаться жадными, трусливыми или безразличными.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жизненные наблюдения сделали его сатиру убедительной. В книгах писателя смешное почти всегда связано с правдой о людях и обществе.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мир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повседневный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Салтыков-Щедрин выглядит строгим и сосредоточенным. Такой образ хорошо передаёт его серьёзное отношение к литературному труду и внимательность к деталям эпохи.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общественная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много работал с журналами и печатал там свои тексты. Через журнальную среду он был связан с общественными спорами и следил за жизнью страны.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7993" y="3731838"/>
            <a:ext cx="262687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0644" y="3071026"/>
            <a:ext cx="14137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сатирический метод писателя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черты героев и ситуаций он намеренно преувеличивает. От этого образы становятся странными и смешными, но именно так видно их внутреннюю нелепость.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о серьёзных вещах с насмешкой. Так читатель сначала улыбается, а потом замечает скрытую критику и понимает настоящую проблему.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усиливает отдельные детали до предела. Преувеличение помогает показать, насколько опасными бывают жадность, глупость и жестокость.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сказочными и необычными образами у него скрываются реальные общественные явления. Благодаря этому даже короткий текст говорит о большой и важной проблеме.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— главное сатирическое произведение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показан вымышленный город Глупов, где правители быстро сменяют друг друга. Каждый из них по-своему нелеп, но почти никто не думает о жителях.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смешные и абсурдные эпизоды писатель показывает, как опасны безразличная власть и покорность людей. Ошибки повторяются, потому что общество не умеет им противостоять.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одним из самых смелых сатирических текстов XIX века. В нём особенно ярко видно, как смех у Салтыкова-Щедрина превращается в серьёзное обвинение.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объединяются в сатиру на общественный порядок и человеческие слабости.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писатель уделяет власти и чиновничьему миру, но все темы связаны между собой.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Салтыкова-Щедрина
</a:t>
            </a:r>
            <a:endParaRPr lang="en-US" sz="2339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М. Е. Салтыкова-Щедрина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семьи писатель показывает, как эгоизм разрушает отношения между людьми. Поэтому роман звучит не только как семейная история, но и как серьёзное предупреждение.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«Господа Головлёвы» — история распада семьи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Иудушка Головлёв стал символом лицемерия и пустых слов. Он говорит правильно и благочестиво, но его поступки раскрывают жадность и духовную пустоту.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дворянская семья постепенно теряет душевную близость. Вместо доверия в ней возникают холодность, расчёт и равнодушие к самым близким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543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Салтыкова-Щедрина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вместо прямого назидания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писателя устроены как притчи: в них животные и фантастические персонажи говорят о реальных людях, их страхах, слабостях и привычке мириться с несправедливостью.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трусость и приспособленчество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«Премудром пискаре» и «Карасе-идеалисте» высмеиваются осторожность, самообман и отказ от действий. Герои хотят жить спокойно, но именно это делает их беспомощными.
</a:t>
            </a:r>
            <a:endParaRPr lang="en-US" sz="123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жестокой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«Медведе на воеводстве» власть показана грубой, неразумной и опасной. Смешные детали усиливают тревогу: за внешней нелепостью скрывается настоящая угроза для людей.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— ясный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сказка заканчивается понятной мыслью о том, как страх, ложь и равнодушие разрушают человека. Поэтому эти произведения легко читать, но трудно забыть.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 чём писал Салтыков-Щедрин и какими приёмами пользовался в разных книгах.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книгах писатель по-разному раскрывает одну задачу: показать болезнь общества через яркие художественные формы.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особенности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Салтыкова-Щедрина; школьная литературная традиция.
</a:t>
            </a:r>
            <a:endParaRPr lang="en-US" sz="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 типы людей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Салтыкова-Щедрина персонажи часто становятся узнаваемыми типами. Чиновник-формалист у него думает не о деле, а о бумагах, правилах и собственной безопасности.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Помещик-самодур изображён человеком, который привык командовать и не замечать чужих чувств. Его власть держится не на уме, а на привычке всех подчинять.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Трусливый интеллигент у писателя много рассуждает, но боится действовать. Такой герой показывает, как красивые слова могут скрывать слабость характера и безответственность.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Покорный обыватель чаще всего молчит и терпит, даже когда видит несправедливость. Через таких героев автор показывает, что общественные пороки становятся привычкой.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том, как писатель превращал реальные общественные наблюдения в сатирические образы.
</a:t>
            </a:r>
            <a:endParaRPr lang="en-US" sz="1091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щедринская сатира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говорить о важных вещах так, будто рассказывает забавную историю. Но за смехом всегда слышится тревога: шутка помогает заметить несправедливость, а не скрыть её.
</a:t>
            </a:r>
            <a:endParaRPr lang="en-US" sz="97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мысль под маской шутки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рядом стоят книжные выражения, народная речь и едкая насмешка. Из-за этого фразы кажутся живыми, колкими и очень запоминающимися, словно их только что услышали на улице.
</a:t>
            </a:r>
            <a:endParaRPr lang="en-US" sz="961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резко и точно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его произведений напоминают старую рукопись с пометками и резкими замечаниями автора. Такие тексты легко представить рядом с чернильницей, пером и сатирическими рисунками XIX века.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книга как зеркало времени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Салтыкова-Щедрина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продолжил линию Гоголя, но сделал сатиру ещё более острой. Его произведения учили смотреть на общество внимательно и не принимать ложь за норму.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доказали, что художественный текст может не только увлекать сюжетом, но и защищать справедливость. Поэтому Салтыков-Щедрин важен не только как писатель, но и как гражданин.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 развиться критическому реализму: писатели стали смелее показывать чиновничий произвол, равнодушие и лицемерие. Литература у него превращалась в способ говорить правду.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русской литературы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Щедрин часто соединял несколько приёмов в одном эпизоде, поэтому его сатира звучит одновременно смешно и очень резко.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гротеск и ирония: именно они сильнее всего разоблачают нелепость власти и общественных привычек.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произведениях писателя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произведениях М. Е. Салтыкова-Щедрина; иллюстративное распределение для диаграммы.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Салтыкова-Щедрина читают и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понять, как работает бюрократия: пустые правила, страх перед начальством и формальный подход к делу встречаются и в жизни, и в литературе.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писателя напоминают людей, которых можно встретить рядом: тех, кто обещает много, но ничего не делает, или тех, кто молчит, когда нужна смелость.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тексты учат замечать несправедливость и задавать вопросы. Они полезны школьнику, потому что развивают внимательность, критическое мышление и чувство ответственности.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03963"/>
            <a:ext cx="5226300" cy="332792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главные этапы жизни писателя и его самые известные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показывают путь от службы и наблюдений за жизнью к зрелой сатире, в которой писатель разоблачал общественные пороки.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Е. Салтыкове-Щедрине.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Салтыков-Щедрин: смех, который заставляет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превратил сатиру в оружие против лжи, глупости и несправедливости. Его книги не только смешат, но и учат видеть правду в жизни и в людях.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2026-05-22T13:14:09Z</dcterms:created>
  <dcterms:modified xsi:type="dcterms:W3CDTF">2026-05-22T13:14:09Z</dcterms:modified>
</cp:coreProperties>
</file>