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организмов и минеральное питание: ключевые аспекты и их значение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типов питания в живых организмах и важности минеральных веществ.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организмов: фундамент биологических процессов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питания раскрывает механизмы жизнедеятельности и круговорота веществ в природе. Разделение на авто- и гетеротрофов отражает их биохимические стратегии и экологические роли. Эти знания критичны для исследований биосферы и сельскохозяйственной практики в условиях растущего населения.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Автотрофное питание: основные группы, источники энергии и условия существования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синтезируют органические вещества из неорганики самостоятельно, используя энергию внешних источников для роста и размножения.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Фотоавтотрофы получают энергию от солнечного света; к ним относятся высшие растения и цианобактерии, широко распространённые в наземных и водных экосистемах.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Хемоавтотрофы используют энергию окисления неорганических веществ, такие как нитрифицирующие и железобактерии, обитающие в почвах и водах с низким содержанием органики.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биохимическая основа жизни на Земле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света хлорофиллом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Хлорофиллы активно поглощают свет в диапазоне 400–700 нм, обеспечивая энергию для синтеза органических веществ. Это фундаментальный процесс, определяющий продуктивность растительных организмов.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углеводов и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фотосинтеза образуются углеводы, служащие энергетическим ресурсом, а кислород выделяется в атмосферу, поддерживая аэробные организмы.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глобальный газовый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фотосинтез связывает около 200 миллиардов тонн CO2, играя ключевую роль в регуляции атмосферных газов и поддержании жизни на планете.
</a:t>
            </a:r>
            <a:endParaRPr lang="en-US" sz="12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Гетеротрофное питание: разнообразие и способы добычи органики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питаются готовыми органическими веществами, включая животные, грибы и многие бактерии, которые зависят от других организмов для энергии.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Фитофаги питаются растениями, зоофаги охотятся или паразитируют на других живых организмах, воспроизводя широкий спектр пищевых стратегий.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 разлагают мёртвую органику с помощью ферментов, восстанавливая питательные вещества в экосистемах и завершая круговорот веществ.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захвата пищи варьируются от специализированных ротовых аппаратов у насекомых до когтей и зубов у хищников, а также внешнего пищеварения у грибов.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автотрофов и гетеротрофов в экосистемах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доминируют по массе в различных биогеоценозах, обеспечивая пищевой базис для гетеротрофных организмов.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автотрофов подчёркивает их роль в создании органического вещества и поддержании трофической структуры экосистем.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экологии, 2020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Миксотрофное питание: баланс между автотрофией и гетеротрофией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зеленая: двойственная природа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сочетает фотосинтез с поглощением питательных веществ из окружающей среды, демонстрируя адаптивность и выживаемость в изменяющихся условиях.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Венерина мухоловка: фотосинтез и активный захват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растениеобразный хищник фотосинтезирует и одновременно ловит насекомых, дополняя минеральное питание органическими веществами.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миксотрофии в изменчивых средах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стратегии обеспечивает более высокую эффективность усвоения ресурсов, помогает выживанию при недостатке света или органики.
</a:t>
            </a:r>
            <a:endParaRPr lang="en-US" sz="12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гетеротрофов по способу питания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такие как волки и щуки, ловят и убивают добычу для получения питательных веществ и энергии.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(коровы, слоны, кузнечики) питаются растительными тканями, используя специализированные пищеварительные системы для расщепления целлюлозы.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Детритофаги перерабатывают мертвые органические остатки, способствуя разложению и поддержанию плодородия почв.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живут за счёт живых организмов-хозяев, вызывая заболевания и адаптируясь через сложные жизненные циклы.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взаимоотношения питания в природе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как пример взаимного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гриба и водоросли в лишайниках обеспечивает взаимное питание: фотосинтезируемая органика поддерживает гриб, а гриб создаёт влажную среду.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Жвачные животные и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жвачных животных разлагают целлюлозу, обеспечивая хозяевам доступ к энергоёмкой растительной пище, а сами бактерии получают питательные вещества и комфортную среду.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и бобовые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азота бактериями в клубеньках бобовых растений позволяет обогащать почву, одновременно обеспечивая бактериям питательные субстраты.
</a:t>
            </a:r>
            <a:endParaRPr lang="en-US" sz="12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особенности питания и адаптации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 паразитов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используют живых хозяев для питания, часто проходя сложные циклы с чередованием различных организмов. Примеры – малярийный плазмодий, ленточные черви.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адаптации паразитов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привела к развитию защитных оболочек, минимизации вреда хозяину и сложных механизмов передачи, что обеспечивает выживание паразитов в разнообразных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Сапротрофное питание и его роль в биосфере и почвообразовании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Грибы-разлагатели: главные сапротрофы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и шляпочные грибы активно разлагают мертвую органику, превращая сложные вещества в простые. Это повышает плодородие почвы и способствует возвращению питательных элементов в круговорот веществ.
</a:t>
            </a:r>
            <a:endParaRPr lang="en-US" sz="119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их значение в разложении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гниения выделяют ферменты, расщепляющие белки, липиды и углеводы. Благодаря этому они обеспечивают выделение минеральных веществ, важных для растений и других организмов.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беспозвоночных в почвообразовании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и жуки-навозники перемешивают органические остатки с почвой, улучшая её структуру и способствуя более быстрому разложению. Их деятельность поддерживает биологическую активность и плодородие.
</a:t>
            </a:r>
            <a:endParaRPr lang="en-US" sz="11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пищеварения: сравнительный анализ у простейших и многоклеточных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Внутриклеточное пищеварение характерно для амёб и инфузорий: пищевые частицы поглощаются и перевариваются внутри клеток с помощью ферментов. Этот процесс обеспечивает эффективный обмен веществ на клеточном уровне.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многоклеточных организмы в пищеварении происходит внеклеточное расщепление веществ, когда ферменты выделяются вне клеток. Это позволяет переваривать более крупные и сложные пищевые субстраты, обеспечивая разнообразие рационов.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200" y="1242412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5886" y="1242412"/>
            <a:ext cx="204806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818" y="2954337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9339" y="2954337"/>
            <a:ext cx="297900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9108" y="1242412"/>
            <a:ext cx="260662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минералы и их функции в питании растений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 для синтеза белков и нуклеиновых кислот, играет ключевую роль в росте и развитии растений.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осмотическое давление, участвует в процессах фотосинтеза и устойчивости к стрессам.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прочность клеточных стенок и стабилизирует мембраны клеток.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центральный атом молекулы хлорофилла, необходим для фотосинтеза.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для образования АТФ — источника энергии, а также для структуры ДНК и РНК.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574136"/>
            <a:ext cx="4865100" cy="23180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минеральных веществ в растительном организме
</a:t>
            </a:r>
            <a:endParaRPr lang="en-US" sz="2147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массовые доли основных макро- и микроэлементов в типичных растениях. Макроэлементы составляют основную часть минерального питания, микроэлементы важны в малых концентрациях.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 доминируют по содержанию, но микроэлементы важны для полноценного функционирования растений.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11 класса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дефицита минеральных элементов: симптомы и примеры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азота вызывает хлороз — пожелтение листьев и замедление роста, что снижает фотосинтетическую активность. Пример — пожелтение листьев у томатов, указывающее на этот дефицит.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калия проявляется в засыхании и увядании краёв листьев, снижается устойчивость к болезням. Железистый хлороз выражается в побледнении листьев, как у лимона, что ухудшает фотосинтез.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минеральных питательных веществ в растении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почвенного раствора до клеточного обмена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 животных: потребности, биологические функции и усвоение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минеральные вещества с пищей, т.к. не способны усваивать их напрямую из окружающей среды. Этот процесс зависит от пищеварительной системы и биохимического транспорта.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составляет основную часть костей и зубов у животных (около 99%), обеспечивая прочность скелета и процессы свертывания крови.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 и калий поддерживают осмотическое равновесие и передачу нервных импульсов, а железо входит в состав гемоглобина, обеспечивая газообмен.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минерального питания в сельском хозяйстве: урожайность и качество продукции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4407525" y="24827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удобрения способствуют значительному увеличению урожайности сельскохозяйственных культур, например, картофеля на 36% и пшеницы на 27%. Это повышает экономическую эффективность земледелия.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407525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количества, минеральное питание улучшает качество продукции, повышая содержание белков и витаминов. Важна сбалансированная система удобрений для устойчивости почв и экосистем.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внесение удобрений приводит к эвтрофикации водоёмов и деградации почв, снижая биоразнообразие и плодородие земледелия.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снижения негативных эффектов применяются методы точного земледелия, дозированное внесение удобрений и использование органических альтернатив.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Ротация культур и посадка сидератов восстанавливают плодородие, уменьшают эрозию и помогают поддерживать экологическую устойчивость агроэкосистем.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 и устойчивое использование минеральных удобрений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минералы — основа жизнеспособности и устойчивого развития биосферы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формируют пищевые сети и биогеохимические циклы, а минеральное питание определяет продуктивность и здоровье экосистем. Эти знания важны для адаптации к вызовам природы и устойчивого сельского хозяйства.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2026-05-10T07:20:57Z</dcterms:created>
  <dcterms:modified xsi:type="dcterms:W3CDTF">2026-05-10T07:20:57Z</dcterms:modified>
</cp:coreProperties>
</file>