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задавать точные вопросы и получать полезные ответы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интервью
</a:t>
            </a:r>
            <a:endParaRPr lang="en-US" sz="2388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используют в новостях, подкастах, опросах и школьных проектах. Везде цель одна: узнать мнение, факт или историю. На уроке это можно тренировать на беседе с учителем, одноклассником, библиотекарем или спортсменом.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интервью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 целью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 — это разговор с чёткой задачей: один человек задаёт вопросы, другой даёт ответы, которые нужны для результата, а не просто для общения.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интервью всегда есть тема, например школа, спорт или профессия. Тема помогает не уходить в сторону и задавать вопросы по делу, а не случайно.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собирают ради информации, мнения, истории или проверки фактов. Поэтому интервью отличается от обычной беседы: его можно использовать в статье, проекте или выступлении.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интервью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из первых рук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помогает услышать события и мнения из первых рук. Это особенно важно, когда нужно не пересказывать чужие слова, а опираться на прямой ответ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его помощью легче понять опыт другого человека: как он учился, тренировался, справлялся с трудностями или принимал решения. Так появляются живые и понятные тексты.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проекта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удобно собирать для статьи, сообщения, классной газеты или презентации. Оно помогает сделать материал не сухим, а основанным на реальных ответах.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для школы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интервью полезно при общении с гостями, участниками конкурсов, учителями и одноклассниками. Оно учит задавать вопросы и уважительно разговаривать с людьми.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Беседа с выпускником о школьных годах показывает не только события, но и личные впечатления. Из таких ответов становится ясно, что запомнилось человеку сильнее всего и почему.
</a:t>
            </a:r>
            <a:endParaRPr lang="en-US" sz="123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выпускника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 медиком о здоровом сне — это уже экспертное интервью. Здесь важны точные советы, объяснения причин и проверенные рекомендации, которые можно использовать в учебной работе.
</a:t>
            </a:r>
            <a:endParaRPr lang="en-US" sz="1209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специалиста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на интервью
</a:t>
            </a:r>
            <a:endParaRPr lang="en-US" sz="29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Журналистское и исследовательское интервью
</a:t>
            </a:r>
            <a:endParaRPr lang="en-US" sz="2648" dirty="0"/>
          </a:p>
        </p:txBody>
      </p:sp>
      <p:sp>
        <p:nvSpPr>
          <p:cNvPr id="9" name="Text 2"/>
          <p:cNvSpPr txBox="1"/>
          <p:nvPr/>
        </p:nvSpPr>
        <p:spPr>
          <a:xfrm>
            <a:off x="9942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новости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Журналистское интервью ищет новость, точный факт или яркую цитату. Оно помогает быстро собрать материал, который можно использовать в заметке, репортаже или коротком сообщении.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76372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вывода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Исследовательское интервью нужно, когда важно понять мнения, сравнить ответы и сделать вывод. Такой формат подходит для проекта, мини-опроса или объяснения результатов наблюдения.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331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первый тип чаще нужен для текста, а второй — для проекта. Так ученик выбирает формат по цели, а не по привычке.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и правила общения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интервьюера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Интервьюер задаёт вопросы, следит за логикой разговора и не перебивает собеседника. Его задача — помочь человеку говорить ясно и по теме, а не спорить с ним.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собеседника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 отвечает честно и по возможности подробно. Хороший ответ помогает услышать не только факт, но и объяснение, пример или личное мнение.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оформлении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или редактор может помочь выбрать лучшие вопросы и оформить итог. Это особенно полезно в школьной работе, где важно сделать материал понятным.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Вежливость, нейтральный тон и уважение к времени другого человека делают разговор точнее. Когда есть доверие, ответы становятся полнее и полезнее.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подготовиться к разговору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к интервью для школьного разговора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Контекст, факты и тема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задаём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опыт собеседника подсказывают, насколько сложными должны быть вопросы. Для младшего школьника и для специалиста нужны разные формулировки и разная глубина.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или внешкольная роль человека тоже важна. Учитель, спортсмен, библиотекарь или участник кружка отвечают о разном, поэтому тема должна совпадать с его опытом.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знать факты: название кружка, дату события, результат соревнования или тему проекта. Тогда вопросы звучат точнее и не повторяют очевидное.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зачем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ситуации помогает выбрать верный тон. Одно дело — короткая беседа на перемене, другое — подготовленный разговор для презентации или проекта.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разные вопросы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вопросов нужны в интервью: одни раскрывают мысль, другие быстро проверяют факт.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вопросы лучше для смысла и истории, закрытые — для уточнения и проверки.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интервью для школьного проекта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вопросов делают разговор точнее и содержательнее.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интервью строится на 4 типах вопросов: открытых, закрытых, уточняющих и итоговых. Такая комбинация помогает получить не только факт, но и объяснение, пример и вывод.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презентации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сценария интервью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трёхчастной модели интервью: вступление, основная часть, завершение.
</a:t>
            </a:r>
            <a:endParaRPr lang="en-US" sz="1436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слушать и уточнять ответы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Слушайте до конца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сосредоточьтесь на ответе собеседника, а не на следующем вопросе. Это помогает заметить важную деталь и вовремя продолжить разговор без спешки.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получился коротким, перефразируйте услышанное и проверьте смысл. Фраза «Правильно ли я понял…» показывает внимание и помогает избежать недоразумений.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Уточняйте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больше точности, задавайте мягкое уточнение: «Можешь уточнить…» или «Что это значит на практике?». Такие реплики делают ответ содержательнее и конкретнее.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торопите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спокойный темп разговора, чтобы собеседник успел закончить мысль. Пауза часто полезнее, чем спешка: она помогает получить более полный и честный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тела и уважение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собеседника спокойно и доброжелательно. Короткий зрительный контакт показывает интерес, но не должен превращаться в пристальный взгляд или давление.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Сидите или стойте уверенно, но расслабленно. Открытая поза, кивок и спокойные движения помогают создать ощущение доверия и делают разговор более естественным.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Уважительная дистанция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личную дистанцию и не перебивайте. Если собеседник чувствует пространство и уважение к своей речи, он отвечает свободнее и подробнее.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реакцией человека: если он смущается или устает, смягчите тон и сократите темп. Вежливость важнее демонстрации своей активности.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фиксировать ответы
</a:t>
            </a:r>
            <a:endParaRPr lang="en-US" sz="2956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разговора
</a:t>
            </a:r>
            <a:pPr algn="ctr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ответа записывайте ключевые слова, имена, даты и числа. Не пытайтесь переписать всё дословно: главное — сохранить точность и смысл.
</a:t>
            </a:r>
            <a:endParaRPr lang="en-US" sz="925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разрешено, сделайте короткую аудиозапись. Она помогает проверить цитаты и не потерять важные формулировки, особенно при длинном ответе.
</a:t>
            </a:r>
            <a:pPr algn="ctr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согласования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интервью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приведите записи в порядок: уточните цитаты, добавьте пропущенные детали и выделите главное, пока разговор ещё свеж в памяти.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Этика: согласие и конфиденциальность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на 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разговора важно получить согласие собеседника. Человек должен понимать, о чём будет интервью, и свободно соглашаться участвовать в нём.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на 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можно делать только после разрешения. Если собеседник не согласен, нужно ограничиться заметками и обязательно уважать его решение.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сведения используют осторожно: не стоит раскрывать то, что человек не хотел бы публиковать. Особенно это важно в школьной среде и при разговоре о семье.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Честное использование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нужно передавать точно, без искажений и насмешки. Нельзя задавать грубые вопросы или менять смысл ответа ради красивого текста.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 их последствия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самые частые ошибки интервьюера. Каждая из них снижает качество разговора и делает итоговый материал менее точным и убедительным.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опасными оказываются наводящие вопросы и отсутствие подготовки: они сильнее всего уменьшают точность ответов и доверие собеседника.
</a:t>
            </a:r>
            <a:endParaRPr lang="en-US" sz="1478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карты вопросов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заполнить шаблон заранее, разговор идёт увереннее: вопросы становятся точнее, а заметки — полезнее для итогового текста.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презентации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помогает быстро собрать основу интервью и не упустить важные детали. В нём удобно держать тему, цель, вопросы и короткие заметки.
</a:t>
            </a:r>
            <a:endParaRPr lang="en-US" sz="1556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и улучшение вопросов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опирается на замену общих вопросов более точными и содержательными.
</a:t>
            </a:r>
            <a:endParaRPr lang="en-US" sz="1503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 — навык, который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становится полезным, когда в нём есть цель, подготовка и уважение к собеседнику. Точные вопросы и внимательное слушание превращают разговор в материал, который легко понять и использовать.
</a:t>
            </a:r>
            <a:endParaRPr lang="en-US" sz="401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2026-07-25T20:45:25Z</dcterms:created>
  <dcterms:modified xsi:type="dcterms:W3CDTF">2026-07-25T20:45:25Z</dcterms:modified>
</cp:coreProperties>
</file>