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тактической подготовки в курсе ОБЗР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ориентирование и решения в сложной обстановке.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ОБЗР учит не только действовать по инструкции, но и быстро оценивать обстановку, работать в группе и брать ответственность за общее решение. Для старшеклассника это основа осознанного поведения в учебных и чрезвычайных ситуациях.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тактическая подготовка важна старшекласснику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Тактическое мышление начинается с внимательного наблюдения: нужно замечать опасности, ориентиры и изменения обстановки, а затем сопоставлять их с целью и доступными вариантами действий.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элементы тактического мышления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осторожность и экономия сил помогают избежать лишних действий. Даже одна неточность в выборе пути, связи или позиции может повлиять на безопасность всей группы.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оцениваются местность, время, ресурсы и возможные последствия каждого шага. Чем точнее эта оценка, тем меньше риск ошибки и тем устойчивее становится план.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426" y="1647327"/>
            <a:ext cx="3711922" cy="292040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тактической подготовки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говорить на одном языке и действовать согласованно.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задают общие правила действий и снижают вероятность недопонимания в учебной задаче.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Местность как фактор безопасности и выбора действий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застройка, растительность и освещенность напрямую влияют на скорость движения, обзор и выбор маршрута. Открытые участки, овраги и лесополосы по-разному меняют условия передвижения.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ориентиры и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ситуации местность рассматривают не только как фон, но и как источник ориентиров, возможных укрытий и опасных зон. Поэтому важно заранее замечать, где путь будет безопаснее и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тактическое решение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хорошей подготовке условия могут быстро измениться, поэтому оценка должна быть постоянной.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Местность и видимость дают наибольший вклад, но надежное решение возможно только при учете всех условий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по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снизить риск ошибок и уточнять план по мере получения новых данных.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оценки обстановки перед действием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ориентирование на местности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зон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начинают с ближней зоны, затем переходят к средней и дальней. Такой порядок помогает не упустить важные детали и вовремя заметить изменения на маршруте.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ориентиром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опирается на карту, компас, азимут и заметные объекты местности. Чем точнее сопоставлены ориентиры, тем надежнее контроль собственного положения.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уточнение маршрута уменьшает риск потери пути и отрыва от группы. Важно не только знать направление, но и периодически сверять его в ходе движения.
</a:t>
            </a:r>
            <a:endParaRPr lang="en-US" sz="13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Руководитель задает общий порядок действий, следит за временем и принимает окончательные решения, когда требуется быстрое согласование действий всей группы.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отслеживает обстановку, замечает изменения и своевременно сообщает о рисках, чтобы группа могла скорректировать маршрут или темп движения.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Связной передает сообщения кратко и точно, а подтверждение получения информации помогает избежать ошибок, вызванных шумом, спешкой или невнимательностью.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за снаряжение и ориентирование поддерживают готовность карты, компаса и других средств, чтобы группа не теряла время на поиск нужного.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и распределение ролей в группе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результат группы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качества важны, но без согласованных действий они не дают устойчивого результата в учебной 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дисциплина и связь: именно они удерживают порядок действий, ускоряют реакцию и снижают число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по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укрытие: различия и учебное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уменьшает заметность за счёт цвета, формы, тени, фона и неподвижности; её задача — не выделяться в окружающей среде и не привлекать лишнего внимания наблюдателя.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Укрытие, в отличие от маскировки, использует объект или место, которое частично защищает от наблюдения и внешнего воздействия; эффективность всегда зависит от освещения, сезона, расстояния и особенностей фона.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7043" y="1587736"/>
            <a:ext cx="3529916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передачи информации и их надежность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способ связи полезен в своей ситуации, но имеет ограничения по дальности, шуму, видимости или скорости передачи.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повышается, когда группа сочетает несколько способов связи и заранее договаривается о правилах их применения.
</a:t>
            </a:r>
            <a:endParaRPr lang="en-US" sz="1333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обобщение способов передачи информации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учебной тактической задаче по ОБЗР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 в условиях ограниченного времени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Новички нередко идут вперёд без постоянного наблюдения и не учитывают рельеф, из-за чего теряют ориентиры и начинают действовать вслепую.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слишком длинные или неточные команды: в группе возникает путаница, а подтверждение передачи информации либо отсутствует, либо запаздывает.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 при выполнении учебных тактических задач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опасно отсутствие резервного варианта действий: если маршрут меняется или появляется помеха, группа оказывается без понятного плана и теряет темп.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число ошибок помогают спокойный разбор действий, проверка маршрута, тренировка внимания и привычка работать аккуратно, без спешки и лишней самоуверенности.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освоения тактических навыков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условно показывает, как учебные умения переходят от простого распознавания к устойчивому применению в меняющихся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формируется базовое понимание, а сложные навыки требуют регулярной практики, повторения и постепенного усложнения задач.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ОБЗР; условная шкала освоения навыков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помогает замечать детали обстановки, не пропускать ориентиры и вовремя фиксировать изменения, которые могут повлиять на безопасность группы.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снижает импульсивность: участник не торопится, перепроверяет информацию и выбирает действие, которое действительно соответствует задаче и обстановке.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делает действия предсказуемыми и согласованными; именно она позволяет группе сохранять порядок, выдержку и ответственность даже при усталости и дефиците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Внимание, самоконтроль и дисциплина как основа надежных действий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тактических принципов в гражданских ситуациях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Поход, где важен каждый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похода ребята идут по лесной тропе и периодически сверяют своё положение по заметным объектам местности. Такой порядок помогает не сбиться с маршрута, вовремя заметить развилку и сохранить уверенность даже на незнакомом участке.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маршрут без лишнего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32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группа выходит на маршрут с картой, компасом и заранее распределёнными обязанностями. Один ученик следит за направлением, другой отмечает контрольные точки, третий контролирует связь с руководителем. Благодаря этому движение остаётся организованным, а решение о смене пути принимается быстро и спокойно.
</a:t>
            </a:r>
            <a:endParaRPr lang="en-US" sz="91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работа в меняющейся обстановке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помощи людям на местности особенно важны наблюдение, короткие команды и резервный план. Группа быстро распределяет задачи, уточняет направление и поддерживает связь, поэтому даже в сложной ситуации сохраняются порядок, взаимопомощь и ясность действий.
</a:t>
            </a:r>
            <a:endParaRPr lang="en-US" sz="9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закрепляются наиболее заметно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упражнения развивают не один показатель, а сразу несколько взаимосвязанных умений, поэтому прогресс заметнее в связке, чем по 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даёт сочетание внимательности, коммуникации и самоконтроля; именно оно поддерживает точность и согласованность действий.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ОБЗР; условная оценка выраженности навыков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готовности к учебной тактической задаче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проверка помогает убедиться, что задача понята, маршрут продуман, а группа готова действовать согласованно.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определяется не одной сильной стороной, а полнотой проверки: задача, связь, ориентирование, роли и снаряжение должны быть согласованы.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чек-лист подготовки к практическому занятию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Тактическая подготовка: навык, который работает в реальной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Тактическая подготовка учит не спешить, а оценивать обстановку, распределять обязанности и действовать осознанно. Для старшеклассника это основа безопасности, ответственности и уверенного поведения в любой организованной ситуации.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2026-05-21T05:24:12Z</dcterms:created>
  <dcterms:modified xsi:type="dcterms:W3CDTF">2026-05-21T05:24:12Z</dcterms:modified>
</cp:coreProperties>
</file>