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 человеке постепенно изменили и культуру, и власть в 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Возрождение и просвещённый абсолютизм
</a:t>
            </a:r>
            <a:endParaRPr lang="en-US" sz="295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Италии появились новые взгляды на человека, искусство и учёбу. Позже эти идеи помогли европейским монархам оправдывать реформы: они усиливали государство, не отказываясь от личной власти.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культуры к государственной власти
</a:t>
            </a:r>
            <a:endParaRPr lang="en-US" sz="2831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Возрождение началось в Италии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стала центром перемен благодаря оживлённой торговле и богатым городам. Купцы накапливали средства и вкладывали их в книги, мастерские, храмы и общественные здания.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Флоренция, Венеция и Рим соперничали за влияние, престиж и лучших мастеров. Это соревнование подталкивало правителей заказывать новые произведения искусства и более красивые здания.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Покровители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Меценаты поддерживали художников, учёных и архитекторов, потому что искусство приносило славу и подчеркивало власть. Заказчики становились важными участниками культурных изменений.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 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условиях новые идеи быстро находили поддержку: деньги, образование и интерес к античности соединялись с желанием прославить город и его правителей.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гуманизма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утверждали, что человек способен учиться, рассуждать и совершенствоваться. Поэтому образование становилось не просто полезным навыком, а способом раскрыть собственные возможности.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античности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античным авторам. Их труды считались образцом ясной мысли, достойной речи и мудрого поведения, а чтение древних книг — важной частью воспитания.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повышал значение личности. Человек воспринимался не только как часть общества или церкви, но и как самостоятельная, ценная и ответственная личность.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здесь и 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размышлений оказалась и земная жизнь: труд, семья, знания, поступки. Это изменило отношение к образованию, культуре и самому смыслу человеческого существования.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искусство Возрождения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Реалистичность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стремились изображать людей и предметы так, как они выглядят в реальности. Для этого они внимательно наблюдали натуру и изучали свет, тень и пропорции.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 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перспектива помогла передавать глубину пространства на плоскости. Благодаря ей картины стали похожи на настоящие сцены, в которые зритель будто входит взглядом.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анатомии и движения сделало фигуры убедительнее. Скульптуры и картины передавали напряжение тела, эмоции и характер героя, а не только внешний вид.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облик городов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пропорции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стремились к ясности и порядку. Здания строились так, чтобы их части были уравновешены, а фасады выглядели гармонично и легко читались с первого взгляда.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постройках использовались античные элементы: колонны, арки, купола и фронтоны. Эти формы напоминали о Древнем Риме и придавали зданиям величие.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получали новые площади, дворцы и соборы, которые становились центрами общественной жизни. Пространство вокруг них организовывалось более удобно и красиво для жителей.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образ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Возрождения не только украшала города, но и показывала идею порядка. Красивое и разумное устройство пространства считалось признаком сильной культуры.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обучение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 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всё чаще обращались к итальянскому, французскому, английскому и другим родным языкам. Это делало книги понятнее широкой публике и расширяло круг читателей.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произведениях обсуждались характер человека, его выбор, чувства и место в обществе. Литература стала ближе к реальной жизни, а не только к религиозным темам.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античности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тексты снова стали важной частью учёбы. Школьники и студенты читали древних авторов, чтобы учиться логике, красноречию и правильному письму.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постепенно превращалось в важный культурный навык. Книга становилась источником знаний, а образованный человек — примером для уважения в обществе.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опыт и Леонардо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опыт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всё больше ценились наблюдение и опыт. Учёные стремились проверять идеи на деле, а не принимать их только по старым авторитетам.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стали оцениваться и по пользе. Исследования помогали лучше понимать природу, строить машины, улучшать оружие и решать практические задачи.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 показал, как тесно связаны искусство, наука и техника. Его записи о теле человека, движении и механизмах стали символом любознательности эпохи.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итальянских городов
</a:t>
            </a:r>
            <a:endParaRPr lang="en-US" sz="2344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города были самостоятельными и часто защищали свои интересы силой. Между ними возникали союзы, соперничество и даже постоянные войны за влияние.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 городах принадлежала разным силам: правителям, советам или богатым семьям. Из-за этого политика менялась быстро и зависела от местных обстоятельств.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Наёмные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войны нанимали профессиональных солдат, которых называли наёмниками. Это делало оборону дорогой и ненадёжной, потому что верность таких войск зависела от оплаты.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города часто определялась не только оружием, но и договорами, деньгами и дипломатией. Поэтому умение договариваться было почти так же важно, как сила.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1513 год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Макиавелли, «Государь» (датировка завершения труда, 1513)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был завершён «Государь», ставший символом нового взгляда на власть.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Макиавелли стала одним из первых трудов, где политика объяснялась через практическую пользу, а не идеалы.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городов к большим государствам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политическая раздробленность уступала место централизации власти в Европе Нового времени.
</a:t>
            </a:r>
            <a:endParaRPr lang="en-US" sz="11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временем, когда идеи Просвещения влияли не только на книги, но и на государственные реформы.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опирались на разум и образование как на главный инструмент обновления общества.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стороны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системы: реформы проводились без передачи политической свободы обществу.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Просвещённый абсолютизм сочетал сильную власть монарха и реформы, направленные на пользу государства и подданных.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Фридрих II Прусский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II считал образование и дисциплину основой сильного государства. Он поддерживал школы, поощрял полезные знания и старался сделать управление более строгим и упорядоченным.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он стремился увеличить доходы страны, развивать земледелие и использовать труд рационально. Такой подход должен был укрепить Пруссию и сделать её более управляемой.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суда и администрации показывали, что правитель хотел опираться не только на традиции, но и на ясные правила. Это было важно для стабильности власти.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Екатерина II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видела в образовании средство укрепления государства. Она интересовалась школами, воспитанием и подготовкой людей, которые могли бы служить империи и работать более эффективно.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поддерживала идеи упорядоченных законов и более ясного управления. Для императрицы важны были не только новые принципы, но и контроль над их исполнением сверху.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Екатерины помогали централизации власти, но не передавали её обществу. Поэтому просвещённые идеи сочетались с сохранением самодержавия.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Иосиф II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II стремился сделать государство более понятным и единообразным. Он хотел, чтобы подданные подчинялись общим правилам, а не местным привилегиям и старым исключениям.
</a:t>
            </a:r>
            <a:endParaRPr lang="en-US" sz="1082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привилегии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ограничивал влияние сословных привилегий и пытался изменить работу суда. Государство должно было действовать быстрее, строже и справедливее, по замыслу самого монарха.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II также вмешивался в религиозную жизнь, стараясь уменьшить старые различия и усилить контроль государства. Это вызывало сопротивление и недовольство.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реформы показали пределы власти сверху: даже разумные изменения трудно проводить без согласия общества и уважения к местным традициям.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просвещённых монархов затрагивали несколько ключевых сфер и часто были связаны с идеей полезности для государства.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направлениях просматривается одна цель: сделать государство более управляемым через знания, порядок и практическую пользу.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направления реформ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64586"/>
            <a:ext cx="4094100" cy="1619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Просвещённые реформы сталкивались с сильными ограничениями: общество не всегда принимало изменения, а власть оставалась сосредоточенной наверху.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полезные реформы часто буксовали, если они задевали интересы сильных групп и не давали людям права участвовать в решениях.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реформ сверху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86134"/>
            <a:ext cx="3962400" cy="17189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 Просвещение объединяет вера в силу знания, но в разные эпохи эти идеи работали по-разному.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идеи меняли культуру и мышление, а позже стали инструментом управления и реформ в руках монархов.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и что изменилось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Возрождения до Просвещения проходит одна важная линия: знание меняет человека, а затем и государство. Но справедливость реформ зависит не только от пользы, а и от свободы.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Знание, власть и свобода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2026-07-26T05:16:06Z</dcterms:created>
  <dcterms:modified xsi:type="dcterms:W3CDTF">2026-07-26T05:16:06Z</dcterms:modified>
</cp:coreProperties>
</file>