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Снегирёв «Куда улетают птицы на зиму?..»
</a:t>
            </a:r>
            <a:endParaRPr lang="en-US" sz="278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осени, птиц и их дальнего пути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улетают осенью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Снегирёва просто и точно показывает, как меняется жизнь птиц с приходом осени. Он учит внимательно смотреть на природу, задавать вопросы и понимать, почему одни птицы остаются, а другие улетают туда, где теплее и сытнее.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улетают осенью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усиливается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осени воздух становится холоднее, а ночи длиннее. Для многих птиц это значит, что жить и искать корм становится труднее, чем летом, когда природа щедра и тёплая.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Корма становится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прячутся, ягоды и семена встречаются не везде, а вода может покрываться льдом. Птицам приходится тратить больше сил на поиски пищи, и перелёт помогает избежать голода.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пережить зиму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 — это не каприз, а способ выжить. Птицы отправляются туда, где климат мягче, а корма достаточно, чтобы спокойно переждать холодный сезон и сохранить силы.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птицы снова возвращаются домой. Весной появляются насекомые, молодая трава и семена, а значит, наступает время строить гнёзда и выводить птенцов.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путешествие маленьких птиц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становится дорогой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небо, облака и ветер словно помогают птицам улетать дальше. В полёте есть и свобода, и смелость, поэтому за стаей так интересно наблюдать.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 на один день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могут преодолевать огромные расстояния, иногда в тысячи километров. Такое путешествие требует выносливости, осторожности и умения не сбиваться с дороги.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исчезновение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птицы исчезают почти незаметно: ещё вчера были во дворе, а сегодня их уже нет. И только взгляд в небо напоминает, что путь продолжается.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Летят стаями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птицы держатся вместе, чтобы было легче двигаться и защищаться. Стая выглядит как живое движение в небе: дружное, быстрое и очень красивое.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53963"/>
            <a:ext cx="504000" cy="4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53963"/>
            <a:ext cx="504000" cy="4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улетает, а кто остаётся рядом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отлёта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птицы улетают из-за холода и скудного корма, а другие умеют приспособиться к зиме. Поэтому рядом с человеком остаются самые выносливые и находчивые виды.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одинаковы: у каждой свой образ жизни и свой путь. Именно поэтому осенью можно увидеть и шумные стаи в небе, и знакомых птиц во дворе.
</a:t>
            </a:r>
            <a:endParaRPr lang="en-US" sz="1013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скворцы
</a:t>
            </a:r>
            <a:pPr algn="l" indent="0" marL="0">
              <a:lnSpc>
                <a:spcPct val="100000"/>
              </a:lnSpc>
              <a:buNone/>
            </a:pPr>
            <a:r>
              <a:rPr lang="en-US" sz="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относятся к перелётным и осенью отправляются в тёплые края. Им трудно пережить холод и нехватку насекомых, поэтому они покидают привычные места до весны.
</a:t>
            </a:r>
            <a:endParaRPr lang="en-US" sz="705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и гуси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птицы тоже собираются в дорогу. Они летят большими стаями, чтобы безопаснее преодолеть дальний путь и быстрее найти места, где зима мягче.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вороны, сороки, синицы и голуби часто остаются в городах и посёлках. Им легче находить пищу возле домов, на улицах, в парках и у кормушек.
</a:t>
            </a:r>
            <a:endParaRPr lang="en-US" sz="761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птицы проводят зиму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улетают туда, где климат мягче и легче добыть корм. Зимой им помогают южные края, где не так холодно и есть достаточно пищи.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проводят зиму на юге Европы, в Азии или Африке. Путь может быть очень длинным, но птицы возвращаются туда, где им удобнее жить.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снова прилетают назад. Как только становится теплее, появляются насекомые, трава и семена, а вместе с ними — время для гнёзд и птенцов.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смену погоды, движение птиц и поведение природы вокруг. Благодаря этим деталям рассказ звучит живо и помогает представить осенний день почти как в реальности.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вопросов, которые легко понимает ребёнок. Они не мешают чтению, а, наоборот, делают его похожим на разговор с внимательным взрослым о природе.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Снегирёв пишет без назидания и сухости. Его взгляд на птиц тёплый и бережный, поэтому читатель чувствует интерес, сочувствие и уважение к живому миру.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понятные слова помогают младшим школьникам легко следить за мыслью автора. Такой язык не утомляет и оставляет место для любопытства.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 взгляд автора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 и тихий двор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уже не слышно прежней летней суеты. Листья лежат на земле золотым ковром, а в небе тянутся редкие облака. Кажется, что природа медленно машет летом на прощание и становится немного задумчивой.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Пустеющее небо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сером осеннем небе особенно заметна птица, которая спешит в дорогу. Её полёт делает пейзаж живым, но в то же время немного грустным. Всё вокруг словно замирает, провожая улетающих путешественников.
</a:t>
            </a:r>
            <a:endParaRPr lang="en-US" sz="1078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тёплый свет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солнце светит мягко и недолго. Его свет ложится на листья, крыши и дорожки, а потом быстро уходит. В этой картине чувствуется и красота, и тихая печаль расставания.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время прощания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птицам зимой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кормушку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помогает птицам пережить холодные дни рядом с домом или школой. Её лучше повесить в спокойном месте, где удобно подлетать, а рядом нет сильного ветра.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правильный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подсолнечные семечки, овёс и нежареные зёрна. Можно добавить несолёное сало для синиц. Такой корм даёт птицам силы и не вредит их здоровью.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чистую воду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нужна не меньше, чем еда. Если она не замёрзла, птицам легче пить и поддерживать силы. Важно следить, чтобы вода была чистой.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навредить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класть испорченную еду, солёные продукты и много чёрного хлеба. Такая пища может причинить птицам вред, поэтому помощь должна быть аккуратной и разумной.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2041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о перелёте птиц задаёт этот рассказ и пробуждает любопытство к природе.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вопроса делают чтение живым: ребёнок не просто слушает текст, а начинает сам искать ответы в небе, во дворе и на прогулке.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рассказа Г. Снегирёва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главные герои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к живому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вызывает к птицам сочувствие и восхищение. Читатель замечает их хрупкость, смелость и трудный путь, а потому начинает смотреть на природу внимательнее и добрее.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 небе помогает увидеть не только полёт, но и ожидание перемен. Такой образ передаёт дружное движение, свободу и тихую готовность птиц к далёкой дороге.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фон, а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птицы не просто украшают осенний пейзаж. Они становятся главными участниками событий, вокруг которых строится вопрос о дороге, тепле и возвращении домой.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 окном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легко замечает птиц у дома, во дворе или у окна. Эти наблюдения помогают понять, какие виды остаются рядом зимой, а какие исчезают до весны.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увидеть синиц, воробьёв, ворон и голубей. Наблюдая за ними, ребёнок учится узнавать птиц по поведению, голосу и тому, как они ищут корм.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делает рассказ ближе к жизни. Если насыпать туда подходящий корм и не забывать о чистоте, можно помочь птицам пережить холодные дни рядом с человеком.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заметить, как меняется природа от осени к зиме и дальше к весне. По их появлению и исчезновению легко увидеть ход времени.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2041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особенно легко понимает этот рассказ.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слова, короткие вопросы и ясные наблюдения делают текст понятным младшим школьникам и помогают без труда следить за мыслью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птиц от осени к весне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показана по содержанию рассказа и наблюдениям о жизни перелётных птиц.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38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внимательно смотреть на осень, зиму и весну. Ребёнок начинает замечать, как меняются небо, деревья, птицы и вся жизнь вокруг дома.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7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относиться к птицам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напоминает, что птицы нуждаются в заботе и защите. Даже маленькая помощь зимой — кормушка, чистая вода и спокойное отношение — может быть очень важной.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объясняет, что перелёт — не загадочное чудо, а разумный способ выживания. Так ребёнок видит в природе порядок, смысл и удивительную точность.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без перелётных птиц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 дворе лежит свежий снег, а воздух кажется особенно прозрачным. На ветках почти нет движения, только редкий след на белой дорожке напоминает, что здесь кто-то был. Без птиц двор становится спокойным и очень тихим.
</a:t>
            </a:r>
            <a:endParaRPr lang="en-US" sz="735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под снегом
</a:t>
            </a:r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поле выглядит широким и пустым. Сугробы закрыли траву, не слышно хлопанья крыльев, а серое небо будто опустилось ниже. Такая картина помогает почувствовать, как сильно меняется природа, когда улетают перелётные птицы.
</a:t>
            </a:r>
            <a:endParaRPr lang="en-US" sz="737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морозе
</a:t>
            </a:r>
            <a:pPr algn="l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снежном лесу деревья стоят неподвижно, словно прислушиваются к тишине. Мороз делает воздух прозрачным, и кажется, что даже эхо стало короче. Без стаи птиц этот пейзаж выглядит строгим, холодным и немного одиноким.
</a:t>
            </a:r>
            <a:endParaRPr lang="en-US" sz="7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перелётных птицах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 и еды меньше, птицы начинают готовиться к дороге. Они собираются в стаи, отдыхают перед вылетом и выбирают путь к более тёплым местам.
</a:t>
            </a:r>
            <a:endParaRPr lang="en-US" sz="110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перелёт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путешествия птицы могут преодолевать очень большие расстояния и делать остановки для отдыха. Молодые птицы нередко летят рядом со взрослыми и запоминают маршрут.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возвращение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прилетают почти в одно и то же время из года в год. Их возвращение совпадает с теплом, появлением насекомых, травы и удобным временем для гнёзд.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название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есть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не сообщает ответ, а сразу задаёт любопытный вопрос. Читатель хочет узнать, куда исчезают птицы и почему они покидают привычные места именно на зиму.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слышится живой голос ребёнка, который заметил осенний отлёт птиц и не может пройти мимо. Это делает текст близким и интересным младшим школьникам.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названии простые, но за ними скрыта настоящая загадка природы. Именно поэтому оно запоминается и заставляет ждать объяснения с самого начала 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38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уходят не навсегда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улетают только на время, чтобы пережить холод и найти корм. Весной они обязательно возвращаются, и круг природы начинается 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7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зима и весна в рассказе не просто сменяют друг друга. Они связаны с полётом, гнёздами, появлением яиц и рождением птенцов.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3" y="1705330"/>
            <a:ext cx="2207068" cy="2777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природы разумна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у каждого живого существа есть свой путь и своя забота о жизни. В этом и есть удивительная мудрость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природа умна и удивительна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Снегирёва помогает увидеть в перелёте птиц не просто осеннее событие, а мудрый закон природы. После чтения хочется наблюдать, беречь и понимать её внимательнее.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2026-05-27T14:20:24Z</dcterms:created>
  <dcterms:modified xsi:type="dcterms:W3CDTF">2026-05-27T14:20:24Z</dcterms:modified>
</cp:coreProperties>
</file>