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видоизменения побегов: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Изучим, как растения меняют побеги для выживания и адаптации.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включает стебель, листья и почки, обеспечивая рост, фотосинтез, транспорт веществ и размножение, что способствует устойчивости и развитию растений.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как основа жизни растения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Видоизменённые побеги — это части растения, изменённые по форме или функции в сравнении с обычными побегами, чтобы лучше выполнять определённые задачи.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возникают в ответ на условия среды, обеспечивая защиту, запасание питательных веществ или размножение без семян.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растения развили специализированные побеги, которые помогают им адаптироваться и выживать в конкретных условиях.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видоизменённые побеги?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веществ: клубень картофеля
</a:t>
            </a:r>
            <a:pPr algn="l" indent="0" marL="0">
              <a:lnSpc>
                <a:spcPct val="100000"/>
              </a:lnSpc>
              <a:buNone/>
            </a:pPr>
            <a:r>
              <a:rPr lang="en-US" sz="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 картофеля служит хранилищем крахмала, обеспечивая растение энергией в период покоя и весной для нового роста.
</a:t>
            </a:r>
            <a:endParaRPr lang="en-US" sz="1239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вредителей: колючки кактуса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кактуса побеги превращаются в острые колючки, которые отпугивают животных и снижают испарение воды в засушливых условиях.
</a:t>
            </a:r>
            <a:endParaRPr lang="en-US" sz="1109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размножение: столоны клубники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Столоны позволяют клубнике быстро размножаться, развивая новые растения на расстоянии от материнского, что ускоряет её распространение.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побеги видоизменяются?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— подземные горизонтальные побеги для запаса питательных веществ и вегетативного размножения, например, у ириса.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— утолщённые побеги с почками-глазками, хранящие крахмал и способные к быстрому размножению (картофель, топинамбур).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— короткие побеги с мясистыми чешуйчатыми листьями для запаса воды и питательных веществ (лук, тюльпан, чеснок).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и колючки помогают растениям поддерживать опору или защищаться, а столоны служат для быстрого размножения и расселения.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видоизменённых побегов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Горизонтальное развитие и запасы
</a:t>
            </a:r>
            <a:pPr algn="l" indent="0" marL="0">
              <a:lnSpc>
                <a:spcPct val="100000"/>
              </a:lnSpc>
              <a:buNone/>
            </a:pPr>
            <a:r>
              <a:rPr lang="en-US" sz="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растёт горизонтально под землёй, покрыто чешуевидными листьями и служит для накопления питательных веществ и обеспечения вегетативного размножения.
</a:t>
            </a:r>
            <a:endParaRPr lang="en-US" sz="1154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 корни на корневище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корневище находятся почки и придаточные корни, которые обеспечивают появление новых побегов и укрепление растения в почве.
</a:t>
            </a:r>
            <a:endParaRPr lang="en-US" sz="1358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корневищ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Ирис, ландыш и пырей ползучий используют корневища для распространения и выживания в разнообразных условиях среды.
</a:t>
            </a:r>
            <a:endParaRPr lang="en-US" sz="1334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Корневище: строение и функции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Утолщённый запас пищи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— это утолщённые подземные побеги, которые запасают крахмал и другие питательные вещества, что обеспечивает растение энергией.
</a:t>
            </a:r>
            <a:endParaRPr lang="en-US" sz="1297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Почки-глазки и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клубнях расположены почки — «глазки», с которых развиваются новые побеги, что облегчает вегетативное размножение.
</a:t>
            </a:r>
            <a:endParaRPr lang="en-US" sz="1297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клубней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 топинамбур — известные растения с клубнями, активно используемыми человеком в питании.
</a:t>
            </a:r>
            <a:endParaRPr lang="en-US" sz="1384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Клубень: особенности и назначение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луковицы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состоит из укороченного стебля — донца, и мясистых чешуевидных листьев, которые запасают питательные вещества.
</a:t>
            </a:r>
            <a:endParaRPr lang="en-US" sz="1358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луковицы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назначение — хранение питательных веществ и обеспечение выживания растения в неблагоприятных условиях, таких как холод или засуха.
</a:t>
            </a:r>
            <a:endParaRPr lang="en-US" sz="1358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растения с луковицами
</a:t>
            </a:r>
            <a:pPr algn="l" indent="0" marL="0">
              <a:lnSpc>
                <a:spcPct val="100000"/>
              </a:lnSpc>
              <a:buNone/>
            </a:pPr>
            <a:r>
              <a:rPr lang="en-US" sz="4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репчатый, тюльпан и чеснок — примеры растений, где луковицы дают возможность переживать периоды покоя.
</a:t>
            </a:r>
            <a:endParaRPr lang="en-US" sz="1295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Луковица: устройство и роль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906874"/>
            <a:ext cx="3848986" cy="23345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строение, функции, способы размножения и примеры растений для трёх видов видоизменённых побегов.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структуры обеспечивают сходные функции выживания, каждый тип адаптирован к своим условиям.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корневища, клубня и луковицы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как средство опоры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— это тонкие побеги или листья, образующие спиральные структуры, которые обвиваются вокруг опор для поддержки растения.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позволяют растениям, таким как горох или виноград, расти вертикально и эффективно использовать свет для фотосинтеза.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усикам растения могут быстро осваивать новые пространства, не утолщая основной стебель, что повышает их выживаемость.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Боярышник и его длинные колючки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боярышника побеги превращаются в крепкие колючки, которые отпугивают крупных травоядных животных. Это помогает растению сохранять листву и плоды, обеспечивая защиту от съедания.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 и видоизменённые листья-колючки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кактусах колючки — это видоизменённые листья, которые не только защищают растение, но и уменьшают испарение воды в засушливых условиях пустыни.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колючек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бывают разной формы и размера, у различных растений: от коротких и острых до длинных и изгибистых. Это отражение различных способов защиты в природе.
</a:t>
            </a:r>
            <a:endParaRPr lang="en-US" sz="1214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Колючки: средство защиты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и её длинные плети
</a:t>
            </a:r>
            <a:pPr algn="l" indent="0" marL="0">
              <a:lnSpc>
                <a:spcPct val="100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Столоны земляники растут выше почвы и укореняются на концах, создавая новые растения. Это позволяет быстро расширять площадь обитания малым усилием.
</a:t>
            </a:r>
            <a:endParaRPr lang="en-US" sz="1271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Клубника и активное 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клубники столоны также способствуют быстрому размножению, что выгодно для выживания вида на ограниченной территории.
</a:t>
            </a:r>
            <a:endParaRPr lang="en-US" sz="1243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Живучка ползучая и её способность к укоренению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Живучка ползучая использует столоны для образования новых точек роста, увеличивая численность без семенного размножения, что особенно полезно при неблагоприятных условиях.
</a:t>
            </a:r>
            <a:endParaRPr lang="en-US" sz="1105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Столоны: вегетативное размножение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диаграмма отражает частоту встречаемости различных видоизменённых побегов в учебной практике и школьных материалах.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и клубни доминируют, что свидетельствует об их важности для запасания веществ и вегетативного размножения.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основных типов видоизменённых побегов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 в видоизменённых побегах обеспечивает растения энергией для роста и выживания в неблагоприятных условиях.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с помощью побегов способствует быстрому распространению и закреплению растений на территории.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структуры, такие как колючки, предотвращают поедание и сохраняют целостность растения в природной среде.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 видоизменённых побегов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колючки как склад воды у кактусов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кактусов служат не только защитой, но и помогают накоплению воды внутри толстых побегов, обеспечивая выживание в пустынных условиях.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— хранилище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накапливают крахмал, необходимый для питания молодой растения весной, когда условия становятся благоприятными для роста.
</a:t>
            </a:r>
            <a:endParaRPr lang="en-US" sz="1163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Столоны клубники для быстрого освоения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4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плети клубники распространяются по земле, укореняясь и образуя новые растения, что способствует быстрому расселению вида.
</a:t>
            </a:r>
            <a:endParaRPr lang="en-US" sz="1187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в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Картофель, лук и чеснок являются важными продуктами питания, поставляя витамины и углеводы в рацион человека.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валерианы используется как натуральное успокоительное средство в традиционной медицине.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 чеснок обладают антисептическими свойствами и применяются для повышения иммунитета и борьбы с инфекциями.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человека: пища и медицина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Видоизменённые побеги способствуют формированию разнообразных растительных сообществ и поддержанию их устойчивости.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экосистемам преодолевать стрессовые факторы, такие как пожары и засухи, обеспечивая быстрое восстановление.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создают условия для других организмов, улучшая почвообразование и предоставляя укрытия и пищу.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структуры повышают конкурентоспособность растений, способствуя сохранению биологического разнообразия.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видоизменённых побегов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специализированных побегов под влиянием внешних условий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видоизменённого побега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видоизменений для науки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видоизменённых побегов раскрывает механизмы эволюционной адаптации растений к различным условиям среды.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исследования помогают отбирать виды для сельского хозяйства и природного восстановления экосистем.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используются в селекции, мониторинге и сохранении биоразнообразия для устойчивого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видоизменённых побегов в жизни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Видоизменения побегов — ключ к адаптации и выживанию растений, оказывающий влияние на экологию, сельское хозяйство и здоровье человека.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2026-05-08T20:05:44Z</dcterms:created>
  <dcterms:modified xsi:type="dcterms:W3CDTF">2026-05-08T20:05:44Z</dcterms:modified>
</cp:coreProperties>
</file>