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векторы в геометрии 7 класса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точно задают положение, а векторы — направление и перемещение на плоскости.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координаты и векторы нужны в геометрии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дают числовую запись места точки без рисунка и долгих объяснений. Векторы описывают перемещение, а также помогают различать равные, противоположные и нулевые векторы. Эти идеи встречаются в черчении, картах и графике.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делится на четыре четверти. Знаки координат показывают, в какой четверти находится точка: если координаты положительные или отрицательные, легко определить расположение относительно осей.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 оси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строится на двух перпендикулярных осях: горизонтальной Ox и вертикальной Oy. Точка их пересечения называется началом координат и обозначается O(0;0).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откладывается по оси Ox, а вторая — по оси Oy. Чтобы найти точку, нужно учитывать, какое расстояние откладывать по каждой оси и в каком направлении.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записывается точка на плоскости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A(3;−2) означает, что от начала координат нужно пройти 3 единицы вправо и 2 единицы вниз. Такой маршрут прямо подсказывает, где именно находится точка.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A(3;−2)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записываются в скобках и через точку с запятой: сначала абсцисса, затем ордината. Поэтому A(3;−2) читается как «3 по Ox и −2 по Oy», без лишних слов.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координаты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в четырёх четвертях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оси удобно распознавать сразу: если одна координата равна нулю, точка лежит на Ox или Oy.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каждой четверти фиксируется свой набор знаков, а по ним можно быстро проверять правильность построения.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четвертей координатной плоскости (школьный курс математики, 7 класс).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находят через прямоугольный треугольник: горизонтальная и вертикальная разности образуют катеты.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данных координат получаем расстояние, равное модулю найденной диагонали прямоугольника.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условия: A(1;2) и B(4;6), теорема Пифагора.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132" y="1931425"/>
            <a:ext cx="3526036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координаты и вектор: что они показывают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одно и то же место можно описывать либо «как точку», либо «как движение», в зависимости от задачи.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не путать смысл записей: координаты фиксируют место, а вектор — изменение положения при перемещении.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определения из школьной геометрии (координаты, вектор, длина).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точку по координатам за 5 шагов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соответствует алгоритму построения точки на координатной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как направленный отрезок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задаётся началом и концом, а также имеет длину и направление. Обозначение часто пишут стрелкой над буквой или как →AB, где A — начало, B — конец.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— это случай, когда начало и конец совпадают. Его длина равна 0, а направление не задаёт поворота, потому что перемещения нет.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 одно и то же направление, даже если их начало и конец находятся в разных местах плоскости. Поэтому вектор можно «переносить» без изменения.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A(2;1), а B(5;4), то →AB=(3;3). Это означает движение по 3 единицы вправо и по 3 единицы вверх, чтобы попасть из A в B.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→AB находят как разность координат конца и начала: (x2−x1; y2−y1). Так учитывается, насколько нужно изменить каждую координату при переходе от A к B.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1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4217100" y="1931492"/>  <a:ext cx="4417500" cy="2701966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sp><p:nvSpPr><p:cNvPr id="7" name="Text 0"></p:cNvPr><p:cNvSpPr txBox="1"/><p:nvPr></p:nvPr></p:nvSpPr><p:spPr><a:xfrm><a:off x="592800" y="522450"/><a:ext cx="7958400" cy="10605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2500" b="1" i="1" dirty="0"><a:solidFill><a:srgbClr val="FFFFFF"/></a:solidFill><a:latin typeface="Arial" pitchFamily="34" charset="0"/><a:ea typeface="Arial" pitchFamily="34" charset="-122"/><a:cs typeface="Arial" pitchFamily="34" charset="-120"/></a:rPr><a:t>Сложение векторов по правилу треугольника
</a:t></a:r><a:endParaRPr lang="en-US" sz="2500" dirty="0"/></a:p></p:txBody></p:sp><p:sp><p:nvSpPr><p:cNvPr id="8" name="Text 1"></p:cNvPr><p:cNvSpPr txBox="1"/><p:nvPr></p:nvPr></p:nvSpPr><p:spPr><a:xfrm><a:off x="8448725" y="31675"/><a:ext cx="659700" cy="3036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800" b="1" i="1" dirty="0"><a:solidFill><a:srgbClr val="F551A6"/></a:solidFill><a:latin typeface="Arial" pitchFamily="34" charset="0"/><a:ea typeface="Arial" pitchFamily="34" charset="-122"/><a:cs typeface="Arial" pitchFamily="34" charset="-120"/></a:rPr><a:t>11</a:t></a:r><a:endParaRPr lang="en-US" sz="1800" dirty="0"/></a:p></p:txBody></p:sp><p:sp><p:nvSpPr><p:cNvPr id="9" name="Text 2"></p:cNvPr><p:cNvSpPr txBox="1"/><p:nvPr></p:nvPr></p:nvSpPr><p:spPr><a:xfrm><a:off x="558900" y="1946400"/><a:ext cx="3309900" cy="1151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1500" b="1" dirty="0"><a:solidFill><a:srgbClr val="FFFFFF"/></a:solidFill><a:latin typeface="Arial" pitchFamily="34" charset="0"/><a:ea typeface="Arial" pitchFamily="34" charset="-122"/><a:cs typeface="Arial" pitchFamily="34" charset="-120"/></a:rPr><a:t>Чтобы сложить a и b, приложите b к концу a: новая стрелка (a+b) начинается там же, где a, и заканчивается в конце b.
</a:t></a:r><a:endParaRPr lang="en-US" sz="1500" dirty="0"/></a:p></p:txBody></p:sp><p:sp><p:nvSpPr><p:cNvPr id="10" name="Text 3"></p:cNvPr><p:cNvSpPr txBox="1"/><p:nvPr></p:nvPr></p:nvSpPr><p:spPr><a:xfrm><a:off x="558900" y="3458263"/><a:ext cx="3309900" cy="1151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1493" b="1" dirty="0"><a:solidFill><a:srgbClr val="FFFFFF"/></a:solidFill><a:latin typeface="Arial" pitchFamily="34" charset="0"/><a:ea typeface="Arial" pitchFamily="34" charset="-122"/><a:cs typeface="Arial" pitchFamily="34" charset="-120"/></a:rPr><a:t>Последовательность «от конца к началу» превращает два движения в одно: суммарный вектор задаёт общее перемещение без промежуточных остановок.
</a:t></a:r><a:endParaRPr lang="en-US" sz="1493" dirty="0"/></a:p></p:txBody></p:sp><p:sp><p:nvSpPr><p:cNvPr id="11" name="Text 4"></p:cNvPr><p:cNvSpPr txBox="1"/><p:nvPr></p:nvPr></p:nvSpPr><p:spPr><a:xfrm><a:off x="4217100" y="4813225"/><a:ext cx="4566900" cy="281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963" b="1" dirty="0"><a:solidFill><a:srgbClr val="FFFFFF"/></a:solidFill><a:latin typeface="Arial" pitchFamily="34" charset="0"/><a:ea typeface="Arial" pitchFamily="34" charset="-122"/><a:cs typeface="Arial" pitchFamily="34" charset="-120"/></a:rPr><a:t>Иллюстративная схема для правила сложения векторов (материал школьного курса), без внешних данных.
</a:t></a:r><a:endParaRPr lang="en-US" sz="963" dirty="0"/></a:p></p:txBody></p:sp></p:spTree></p:cSld><p:clrMapOvr><a:masterClrMapping/></p:clrMapOvr></p:sld>
</file>

<file path=ppt/slides/slide12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2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sp><p:nvSpPr><p:cNvPr id="6" name="Text 0"></p:cNvPr><p:cNvSpPr txBox="1"/><p:nvPr></p:nvPr></p:nvSpPr><p:spPr><a:xfrm><a:off x="8448725" y="31675"/><a:ext cx="659700" cy="3036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800" b="1" i="1" dirty="0"><a:solidFill><a:srgbClr val="F551A6"/></a:solidFill><a:latin typeface="Arial" pitchFamily="34" charset="0"/><a:ea typeface="Arial" pitchFamily="34" charset="-122"/><a:cs typeface="Arial" pitchFamily="34" charset="-120"/></a:rPr><a:t>12</a:t></a:r><a:endParaRPr lang="en-US" sz="1800" dirty="0"/></a:p></p:txBody></p:sp><p:sp><p:nvSpPr><p:cNvPr id="7" name="Text 1"></p:cNvPr><p:cNvSpPr txBox="1"/><p:nvPr></p:nvPr></p:nvSpPr><p:spPr><a:xfrm><a:off x="663275" y="516925"/><a:ext cx="7879200" cy="737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2500" b="1" i="1" dirty="0"><a:solidFill><a:srgbClr val="FFFFFF"/></a:solidFill><a:latin typeface="Arial" pitchFamily="34" charset="0"/><a:ea typeface="Arial" pitchFamily="34" charset="-122"/><a:cs typeface="Arial" pitchFamily="34" charset="-120"/></a:rPr><a:t>Сложение и вычитание векторов в координатах
</a:t></a:r><a:endParaRPr lang="en-US" sz="2500" dirty="0"/></a:p></p:txBody></p:sp><p:sp><p:nvSpPr><p:cNvPr id="8" name="Text 2"></p:cNvPr><p:cNvSpPr txBox="1"/><p:nvPr></p:nvPr></p:nvSpPr><p:spPr><a:xfrm><a:off x="524400" y="1593475"/><a:ext cx="3882900" cy="1751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1500" dirty="0"><a:solidFill><a:srgbClr val="FFFFFF"/></a:solidFill><a:latin typeface="Arial" pitchFamily="34" charset="0"/><a:ea typeface="Arial" pitchFamily="34" charset="-122"/><a:cs typeface="Arial" pitchFamily="34" charset="-120"/></a:rPr><a:t>Если a = (x1; y1), а b = (x2; y2), то их сумма равна (x1+x2; y1+y2). Это означает, что «шаги» по Ox и по Oy складываются отдельно.
</a:t></a:r><a:endParaRPr lang="en-US" sz="1500" dirty="0"/></a:p></p:txBody></p:sp><p:sp><p:nvSpPr><p:cNvPr id="9" name="Text 3"></p:cNvPr><p:cNvSpPr txBox="1"/><p:nvPr></p:nvPr></p:nvSpPr><p:spPr><a:xfrm><a:off x="4737888" y="1593475"/><a:ext cx="3882900" cy="1751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1500" dirty="0"><a:solidFill><a:srgbClr val="FFFFFF"/></a:solidFill><a:latin typeface="Arial" pitchFamily="34" charset="0"/><a:ea typeface="Arial" pitchFamily="34" charset="-122"/><a:cs typeface="Arial" pitchFamily="34" charset="-120"/></a:rPr><a:t>Разность a − b записывается как (x1−x2; y1−y2). По смыслу это сравнение приращений: координатные изменения второго вектора вычитаются из первого.
</a:t></a:r><a:endParaRPr lang="en-US" sz="1500" dirty="0"/></a:p></p:txBody></p:sp><p:sp><p:nvSpPr><p:cNvPr id="10" name="Text 4"></p:cNvPr><p:cNvSpPr txBox="1"/><p:nvPr></p:nvPr></p:nvSpPr><p:spPr><a:xfrm><a:off x="524400" y="3693925"/><a:ext cx="8018100" cy="9306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1500" dirty="0"><a:solidFill><a:srgbClr val="FFFFFF"/></a:solidFill><a:latin typeface="Arial" pitchFamily="34" charset="0"/><a:ea typeface="Arial" pitchFamily="34" charset="-122"/><a:cs typeface="Arial" pitchFamily="34" charset="-120"/></a:rPr><a:t>Такие формулы называют покомпонентными: отдельно работают координаты по горизонтали Ox и по вертикали Oy. Благодаря этому вычисления становятся быстрыми и системными при решении задач.
</a:t></a:r><a:endParaRPr lang="en-US" sz="1500" dirty="0"/></a:p></p:txBody></p:sp></p:spTree></p:cSld><p:clrMapOvr><a:masterClrMapping/></p:clrMapOvr>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699" y="1931425"/>
            <a:ext cx="4406302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координаты и векторы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показывает, как в разных областях координаты задают положение, а векторы — направление и действие. Таблица помогает связать школьные обозначения с жизненными примерами.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логика повторяется везде: координаты отвечают «где?», а векторы — «куда и как?». Это упрощает перенос знаний на новые задачи.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программе геометрии и примерам из учебных тем.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796250"/>
            <a:ext cx="659700" cy="5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795863"/>
            <a:ext cx="659700" cy="58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векторы в реальных задачах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планы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класса или карте города координаты указывают точное положение объекта. Это помогает быстро ориентироваться: где находится точка, как её найти и сравнить с другими объектами.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по маршруту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описывает перемещение: например, движение самолёта по маршруту или шаг персонажа в игре. Один и тот же вектор можно переносить параллельно, сохраняя длину и направление.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среды и направления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вектору удобно задавать силу ветра или направление тяги. Тогда изменения «по горизонтали и вертикали» считываются через координаты, а расчёты становятся нагляднее.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середину отрезка по координатам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 формуле координат середины: середина задаётся средним арифметическим координат концов.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и вертикальная составляющие вектора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Диагональный вектор можно «разложить» на два перпендикулярных перемещения: по Ox и по Oy. Они образуют прямоугольный треугольник с гипотенузой — длиной вектора.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соотношению катетов и гипотенузы можно проверять вычисления: длина вектора согласуется с теоремой Пифагора, а направления задают знаки координат.
</a:t>
            </a:r>
            <a:endParaRPr lang="en-US" sz="1367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 демонстрации связи с теоремой Пифагора (пример: 3-4-5), данные из школьного курса математики.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координатами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оси Ox и Oy: тогда координаты меняются местами, а точка оказывается в другой четверти или на другом расстоянии.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неточностей — неверный порядок записи координат в скобках, а также пропуск знака «минус». Важно помнить: сначала абсцисса, затем ордината.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вычислении расстояния иногда берут разность без модуля или используют сумму вместо разности. Из-за этого вместо длины получается величина со знаком.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проверять четверть, направление движения по осям и аккуратно следить за тем, какие именно числа складываются или вычитаются.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координаты используются в навигации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показывается как последовательность направлений и расстояний, то есть как набор «шагов» в нужные стороны. На сетке видно, где находится отметка и куда ведёт стрелка маршрута.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 картах и приложениях опирается на систему координат: она задаёт положение точки на местности. По этим координатам можно точно определить старт и цель маршрута.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1996203"/>
            <a:ext cx="4417500" cy="25725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обозначения точки, вектора, их действий и середины отрезка. Формулы удобны тем, что позволяют вычислять без лишних построений на глаз.
</a:t>
            </a:r>
            <a:endParaRPr lang="en-US" sz="1402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показывают общий принцип: координаты превращают геометрию в вычисления. При этом действия с векторами выполняются «по осям», а середина — через средние значения.
</a:t>
            </a:r>
            <a:endParaRPr lang="en-US" sz="132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геометрии 7 класса по координатам и векторам.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векторы: геометрия становится вычислимой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дают точное положение точки, а векторы описывают направление и длину перемещения. В 7 классе важно уметь строить точки, определять четверти, находить координаты вектора и применять формулы сложения, вычитания и середины.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2026-05-13T07:52:17Z</dcterms:created>
  <dcterms:modified xsi:type="dcterms:W3CDTF">2026-05-13T07:52:17Z</dcterms:modified>
</cp:coreProperties>
</file>