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методов научного познания: значение для современной биологии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научного познания — фундамент биологии, обеспечивающий объективность исследований.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современные вызовы биологических исследований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развилась из экспериментов XVI–XVII веков и сейчас сталкивается с интеграцией данных, этическими вопросами и новыми технологиями биоинформатики.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научного познания в биологии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и воспроизводимость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требует комплексного анализа живых систем, где результаты должны быть объективны и воспроизводимы в различных условиях.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теории и 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модели тесно переплетаются с лабораторными исследованиями, учитывая разнообразие и классификацию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научного познания в биологии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Эмпирический этап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экспериментальное исследование живых организмов с целью сбора первых данных о фенотипе.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этап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гипотез, дедукция и моделирование биологических процессов.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данных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 систематизация полученных наблюдений для дальнейшего анализа.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 обобщение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эмпирических данных в общие биологические теории и законы.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355922"/>
            <a:ext cx="4865100" cy="27545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биологических методов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методы, их описание, примеры и уровни применения в биологии.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использование методов обеспечивает полноту и точность биологических исследований.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общей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описание: база для биологической науки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основной эмпирический метод, позволяющий выявлять закономерности в поведении и строении организмов в разных средах.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систематизирует данные, выделяя характерные признаки и облегчая дальнейший анализ биологических объектов.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широко применяются в изучении популяций, морфологии растений и экологии животных, обеспечивая фундамент для последующих исследований.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в биологии: доказательство и проверка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позволяет контролировать условия и выявлять причинно-следственные связи на примерах классических опытов Пастера и Менделя.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экспериментов обеспечивает надёжность результатов и дает возможность их подтверждения в различных лабораторных условиях.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методов научного познания в биологии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последних десяти лет показывает доминирование эмпирических методов в исследованиях биологии.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 наблюдение остаются основой биологических исследований, несмотря на рост моделирования.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биологических публикаций за 2013–2023 гг.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Измерительные методы позволяют объективно оценивать параметры живых систем, что улучшает качество биологических исследований.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биологическим измерениям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биологических исследований требуют точных количественных измерений для анализа процессов.
</a:t>
            </a:r>
            <a:endParaRPr lang="en-US" sz="23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проведения биологического эксперимента
</a:t>
            </a:r>
            <a:endParaRPr lang="en-US" sz="2104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организации эксперимента в биологии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 биологии: от клеток к экосистемам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позволяет создавать виртуальные копии биологических процессов, таких как регуляция генов, что даёт возможность анализировать сложные механизмы без непосредственного эксперимента.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моделей динамики популяций помогает прогнозировать изменения численности организмов под влиянием факторов среды и взаимодействия видов.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Имитации экосистем с участием хищников и жертв способствуют пониманию устойчивости природных сообществ и механизмов биологического равновесия.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Аналогия и сравнение: открытие общих закономерностей в биологии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аналогии базируется на сопоставлении анатомических или физиологических черт разных видов для предположения функций неизвестных органов. Это расширяет знания о биологических процессах.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ДНК и построение эволюционных деревьев помогают выявить родственные связи между организмами, а также проследить эволюционные изменения на геномном уровне.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 и дедукция в построении биологических теорий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Индукция позволяет обобщать множество частных наблюдений, формируя общие биологические закономерности, например, выявление закономерностей наследования признаков.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Дедукция используется для вывода конкретных следствий и предсказаний из известных биологических теорий, что позволяет направлять эксперименты и проверять гипотезы.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индукции и дедукции обеспечивает системный подход к развитию теоретической биологии и способствует формированию новых научных концепций.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формулирование законов Менделя и дальнейшее использование их для предсказания генетических сочетаний у потомства.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позволяет разложить сложные биологические системы, такие как органы или экосистемы, на отдельные компоненты для детального изучения функций и взаимодействий.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объединяет полученные данные в целостное понимание процессов, происходящих на уровне организма, популяции или биогеоценоза, обеспечивая интегративный взгляд.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широко применяются в микробиологии для изучения клеток, в экологии при моделировании потоков энергии и в анатомии для разбора структур организма.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синтез: структурирование информации о живых системах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Формализация, абстрагирование и идеализация в биологических исследованиях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 использует символические и математические модели, например, для записи генетических закономерностей в форме уравнений или схем наследования.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Абстрагирование заключается в выделении наиболее существенных признаков объекта, например, в модели клетки упрощают формы органелл, сохраняя их основные функции.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Идеализация направлена на создание упрощённых моделей, таких как идеальная популяция без миграций, позволяющих изучать фундаментальные биологические процессы в контролируемых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значимости теоретических методов в биологии: анализ публикаций 2000–2020 гг.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Усилилась интердисциплинарная интеграция, включающая биоинформатику и математическое моделирование в области генетики и экологии.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активно использует теоретические методы, что расширяет возможности прогнозирования и объяснения сложных живых систем.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базы данных Web of Science, анализ публикаций 2021 года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применения биологических методов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 исследовании массы веществ в биохимии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Лавуазье впервые применил точные измерения для доказательства закона сохранения массы в биохимических реакциях, что стало основой для дальнейших биохимических исследований.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синтез при создании вакцины Пастера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использовал методы анализа болезненных состояний и синтеза знаний о микробах для разработки эффективной вакцины против бешенства, спасая миллионы жизней.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 экологических исследованиях МакАртура и Уилсона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островных экосистем вошли в историю как пример математического моделирования популяций, помогая понять колебания численности видов и биоразнообразие.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статистики и вероятностных методов в современной биологии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позволяет анализировать большие массивы генетических данных, выявляя значимые вариации и мутации на уровне популяций.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Вероятностные методы применяются в экологии для оценки численности популяций и выживания видов с учётом неопределённости и изменчивости среды.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клинических исследованиях статистические модели помогают оценить эффективность медпрепаратов и определить достоверность результатов испытаний.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Корреляционный и регрессионный анализ способствует выявлению взаимосвязей между биологическими параметрами и внешними факторами.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проблемы применения научных методов в биологии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вариативность биологических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многоуровневая организация живых систем затрудняют воспроизведение естественных условий в лаборатории. Результаты исследований часто имеют вероятностный характер из-за сложности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методологические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опытов над живыми организмами вызывает этические вопросы и ограничивает возможности модификаций. Также биотехнологии требуют соблюдения строгих этических норм и правил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методов научного познания для развития биологии и будущего науки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научного познания обеспечивает биологии развитие и инновации, интегрируя теорию и практику для решения важных задач в медицине, экологии и биотехнологиях.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2026-05-10T01:01:09Z</dcterms:created>
  <dcterms:modified xsi:type="dcterms:W3CDTF">2026-05-10T01:01:09Z</dcterms:modified>
</cp:coreProperties>
</file>