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1991–1993 годах: реформы, кризис власти и новая Конституция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рынку, рост цен и падение уровня жизни — и политический конфликт, завершившийся Конституцией.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1991 года в СССР падало производство, рос дефицит и бюджетные проблемы, а управляемость экономики слабела. После распада России достались инфляционные процессы, нестабильный бюджет и ожидание быстрых реформ, которые должны были и стабилизировать жизнь, и менять правила экономики.
</a:t>
            </a:r>
            <a:endParaRPr lang="en-US" sz="1222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фон: распад СССР и кризис позднесоветской системы
</a:t>
            </a:r>
            <a:endParaRPr lang="en-US" sz="234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реформ и программа «шоковой терапии»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1992 году курс экономических преобразований связывали с правительством Егора Гайдара. Главной целью было быстро запустить рыночные механизмы, чтобы остановить разрушение хозяйственных связей.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включали освобождение большинства цен, либерализацию внешней торговли и снижение государственного контроля над распределением ресурсов. Одновременно стартовала приватизация, меняя роль государства как собственника.
</a:t>
            </a:r>
            <a:endParaRPr lang="en-US" sz="1189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переход происходил на фоне распада прежней системы: цены росли резко, реальные доходы снижались, а социальная напряжённость усиливалась. Так экономический «разворот» сразу становился политическим вопросом.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большинства ограничений в январе 1992 года цены резко пошли вверх, а сбережения быстро теряли покупательную силу.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 1993 темпы роста цен снижались, инфляция продолжала «съедать» зарплаты и пенсии, закрепляя недоверие к реформам.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схематический график (без точных значений); исходные наблюдения соответствуют описанию динамики 1992–1993 годов в учебной исторической литературе.
</a:t>
            </a:r>
            <a:endParaRPr lang="en-US" sz="671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цен и инфляция в 1992–1993 годах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150" y="2477750"/>
            <a:ext cx="2738800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хозяйства ударила по повседневной жизни: доходы падали, потребление сокращалось, росла бедность и задержки оплаты труда.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 только экономический спад, но и социальный механизм «раскрутки» кризиса: инфляция и сбои в выплатах быстро усиливали бедность и недоверие.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направлениям последствий, описанным в школьных курсах истории (1992–1993).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реформ: основные показатели 1992–1993 годов
</a:t>
            </a:r>
            <a:endParaRPr lang="en-US" sz="25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Ваучер как пропуск к акциям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1992 году гражданам выдали приватизационные чеки, задуманные как способ дать людям шанс участвовать в переделе собственности. На уровне замысла это выглядело «широким участием», но практический эффект распределился неравномерно.
</a:t>
            </a:r>
            <a:endParaRPr lang="en-US" sz="95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крупные пакеты уходят «в одни руки»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ваучеров превращалась в крупные пакеты акций, которые часто концентрировались у директоров предприятий, управленческих групп и будущих финансово-промышленных структур. Так постепенно оформлялась новая элита собственников.
</a:t>
            </a:r>
            <a:endParaRPr lang="en-US" sz="92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государственной собственности к частной 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стало быстрое изменение структуры собственности и резкий рост имущественного неравенства. Этот переход ощутимо повлиял на общественное восприятие реформ: от надежд — к сомнениям в их справедливости.
</a:t>
            </a:r>
            <a:endParaRPr lang="en-US" sz="98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Приватизация: ваучеры и изменение структуры собственности
</a:t>
            </a:r>
            <a:endParaRPr lang="en-US" sz="28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исполнительной и законодательной власти усиливалось из‑за споров о темпах реформ и о том, кто реально управляет курсом страны. Каждая сторона видела в другой угрозу своему будущему.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разногласий были полномочия президента и контроль над правительством, а также правила распределения собственности. Эти вопросы затрагивали интересы не только политиков, но и разных групп общества.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 народных депутатов и Верховный Совет стремились ограничить президента и замедлить преобразования, опасаясь потери конституционных гарантий. Президентская команда, напротив, хотела свободы действий ради ускорения реформ.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становился спором о модели государства — парламентской или президентской. Поэтому компромисс требовал согласия не на уровне частных решений, а на уровне принципов власти.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обострился конфликт между президентом и парламентом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конституционного спора к силовому сценарию
</a:t>
            </a:r>
            <a:endParaRPr lang="en-US" sz="229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шагов кризиса 1993 года между президентом и парламентом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66125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№ 1400 и решение Бориса Ельцина
</a:t>
            </a:r>
            <a:endParaRPr lang="en-US" sz="2036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как шаг к поэтапной реформе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сентября 1993 года Борис Ельцин подписал указ № 1400. В нём говорилось о поэтапной конституционной реформе и о прекращении деятельности Съезда народных депутатов и Верховного Совета.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вызов прежним юридическим нормам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политических противников решение воспринималось как выход за пределы действующих полномочий. Это обострило вопрос о том, кто и как имеет право менять конституционный порядок.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Срочность модернизации vs вопрос законности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Президентская логика опиралась на необходимость срочной модернизации власти. Однако юридическая трактовка оставалась спорной, поэтому конфликт быстро перешёл в острую фазу.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Совет во главе с Русланом Хасбулатовым и вице‑президентом Александром Руцким объявил указ президента незаконным. Тем самым политический спор был переведён в правовую плоскость.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дом в Москве стал центром сопротивления, где оформлялась альтернативная политическая позиция. Оппоненты стремились показать, что не согласны с силовым способом изменения курса.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парламента обвиняли Ельцина в разрушении конституционного порядка, чрезмерной концентрации власти и игнорировании интересов части общества, разочарованной итогами реформ.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Верховного Совета и сторонников парламента
</a:t>
            </a:r>
            <a:endParaRPr lang="en-US" sz="23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усиливали инфляция, дефицит и постоянные конфликты элит. Многие воспринимали выбор «порядок любой ценой» или «конституционность прежде всего», но далеко не все готовы были действовать открыто.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настроений показывает разрыв между запросом на стабильность и страхом перед силовым решением: общество колебалось, а повестка дня определялась кризисом повседневности.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иллюстрация на основе описаний в школьных и научно-обзорных материалах; без привязки к конкретному опросу, 1993 г.
</a:t>
            </a:r>
            <a:endParaRPr lang="en-US" sz="865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мнение в условиях кризиса 1993 года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октября 1993
</a:t>
            </a:r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начались вооружённые столкновения, включая район Останкино. Применялись стрелковое оружие и бронетехника, резко возрос уровень опасности для участников противостояния и жителей.
</a:t>
            </a:r>
            <a:endParaRPr lang="en-US" sz="1171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вооружённой фазы
</a:t>
            </a:r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разным оценкам, погибли более 100 человек, сотни получили ранения. С точки зрения логики конфликта это стало «поворотной точкой», завершившей политическое противостояние в пользу президента.
</a:t>
            </a:r>
            <a:endParaRPr lang="en-US" sz="1148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октября 1993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эпизодом стало противостояние у Белого дома. По зданию велся артиллерийский огонь, а обстановка перешла в стадию, где переговоры становились практически невозможными.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Вооружённая фаза: события 3–4 октября 1993 года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силы и окончательного разрыва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Обстрел Белого дома из танков стал символом окончательного поражения парламентского сопротивления. Разрушения и кадры разрушенного фасада закрепились в памяти как визуальный образ того, что компромисс оказался заменён силовым разрывом прежней системы.
</a:t>
            </a:r>
            <a:endParaRPr lang="en-US" sz="979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перелома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фактически завершил сам сценарий двоевластия, который сопровождал кризис осени 1993 года. После него политическая повестка сместилась от согласования институтов к закреплению нового конституционного устройства.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Белого дома и символическое завершение конфликта
</a:t>
            </a:r>
            <a:endParaRPr lang="en-US" sz="29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7909" y="1771425"/>
            <a:ext cx="2426582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фиксирует, какие изменения произошли в системе власти и как в обществе продолжали спорить о конституционности методов решения конфликта.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привёл к смене архитектуры власти и одновременно породил долгий вопрос: решение институционального конфликта силой, где проходит граница конституционности.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учебных курсов истории России и правового анализа событий 1993 года.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кризиса 1993 года: политические и правовые последствия
</a:t>
            </a:r>
            <a:endParaRPr lang="en-US" sz="27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декабря 1993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Всенародным голосованием была принята Конституция Российской Федерации. Документ зафиксировал новые принципы работы государства и закрепил модель, где президентская власть играет ключевую роль.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закреплялся принцип разделения властей. Он должен был ограничивать произвольное доминирование одной ветви и задавать механизм «сдержек и противовесов» на последующие десятилетия.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высших институтов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закрепила двухпалатный парламент — Федеральное Собрание: Совет Федерации и Государственную Думу. Это определило новый порядок представительства и законодательного процесса.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1993 года и новая модель государственной власти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правил игры происходила сразу по нескольким направлениям: разрушались прежние хозяйственные связи, а вместо них формировались новые рыночные механизмы.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имела «двойной эффект»: ухудшение благосостояния в начале сочеталось с институциональным строительством, которое меняло экономику на годы вперёд.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на основе типовых выводов историко-экономических обзоров по реформам 1992–1993 гг.; значения — условные индексы для визуализации.
</a:t>
            </a:r>
            <a:endParaRPr lang="en-US" sz="739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после реформ: потери и институциональные изменения
</a:t>
            </a:r>
            <a:endParaRPr lang="en-US" sz="28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реформ подчёркивают, что быстрый переход к рынку снижал риск «возврата» к дефициту и создавал основы для частной экономики. Их аргумент опирается на необходимость сломать старую плановую инерцию.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говорят о социальном шоке: падении уровня жизни, обесценивании сбережений и ослаблении правовой защиты в период перехода. Отдельно отмечается концентрация активов у узких групп, что усиливало недоверие.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нередко рассматривают 1992–1993 годы как период одновременно разрыва с советской моделью и рождения новых противоречий. Поэтому оценка остаётся неоднозначной, а причины спорят с последствиями.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полезно различать «намерения» реформ и «механизмы» их реализации. Именно сочетание экономических мер, слабых институтов и политической борьбы сформировало итоговую цену курса.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цене реформ: разные оценки современников и историков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изменений: от кризиса к новой политической конструкции
</a:t>
            </a:r>
            <a:endParaRPr lang="en-US" sz="1777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причинно-следственных связей в 1991–1993 годах.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4050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475" y="1678750"/>
            <a:ext cx="438000" cy="35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950" y="1640500"/>
            <a:ext cx="426900" cy="426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конституционный каркас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завершился принятием Конституции 1993 года, которая закрепила сильную президентскую модель. Это стало правовой основой последующих десятилетий и определило, как работают институты власти.
</a:t>
            </a:r>
            <a:endParaRPr lang="en-US" sz="1262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власти 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1993 года связан с тем, что социальное недовольство и политическое недоверие могут быстро перерастать в конфликт институтов. Модель управления стала более «централизованной», но спорность методов не исчезла.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быстрых решений без согласия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Оставшийся главным вопрос — допустимость резких преобразований при слабом политическом согласии. Этот спор до сих пор влияет на общественные дебаты о реформировании государства и границах полномочий.
</a:t>
            </a:r>
            <a:endParaRPr lang="en-US" sz="1267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1993 года для современной российской истории
</a:t>
            </a:r>
            <a:endParaRPr lang="en-US" sz="22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реформы и кризис власти как единый исторический узел
</a:t>
            </a:r>
            <a:endParaRPr lang="en-US" sz="2684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1992–1993 годов запустили рыночные механизмы, но сопровождались инфляцией, спадом производства и тяжёлыми социальными потерями. Конфликт власти завершился победой президента и Конституцией 1993 года.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2026-05-11T13:07:45Z</dcterms:created>
  <dcterms:modified xsi:type="dcterms:W3CDTF">2026-05-11T13:07:45Z</dcterms:modified>
</cp:coreProperties>
</file>