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мира: как устроены большие населённые пункты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объединяют людей, работу, учёбу, медицину, культуру и транспорт в одном пространстве.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появились и стали расти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города появлялись у рек, морей, переправ и торговых путей: там легче было жить и обмениваться товарами. Ремёсла, торговля, управление и образование развивались быстрее. По данным ООН, доля горожан продолжает расти.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600" y="1320767"/>
            <a:ext cx="288675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762" y="1345750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24817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62497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24817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города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жилая застройка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много домов и квартир, кварталы стоят близко друг к другу. Из-за этого в одном районе легко найти жильё, сервисы и места для отдыха, не тратя много времени на дорогу.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транспорт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признак города — удобные маршруты: метро, автобусы, трамваи и другие виды транспорта. Хорошая связь между районами помогает людям учиться и работать, даже если они живут далеко.
</a:t>
            </a:r>
            <a:endParaRPr lang="en-US" sz="1189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рабочих мест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4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— это концентрация предприятий и организаций: от заводов и складов до офисов и сервисов. Поэтому жители разных профессий могут найти работу рядом, а бизнес — обслуживать поток людей.
</a:t>
            </a:r>
            <a:endParaRPr lang="en-US" sz="1145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Учреждения для обучения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обычно есть школы, колледжи и университеты, а также библиотеки. Такое «знание рядом» привлекает молодых людей, повышает квалификацию жителей и поддерживает развитие района.
</a:t>
            </a:r>
            <a:endParaRPr lang="en-US" sz="1189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Больницы и социальные услуги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Городскому населению нужны медицина и поддержка: поликлиники, больницы, центры помощи. Когда такие учреждения доступны, люди быстрее получают лечение и чувствуют себя увереннее.
</a:t>
            </a:r>
            <a:endParaRPr lang="en-US" sz="11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города и следы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пережили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известные города существуют сотни и даже тысячи лет. Рим, Афины, Каир и Стамбул сохранили древние улицы, крепости, храмы и площади. По ним можно представить, как выглядели районы много веков назад.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кварталы как «память»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кварталы показывают, как город менялся: перестраивались дороги, появлялись новые дома и менялась планировка. Старые здания нередко становятся главными достопримечательностями, потому что в них читается история места.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47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 агломерациям: общие ориентиры международных демографических публикаций (округление). Точная методика может отличаться по источникам; 2020-е.
</a:t>
            </a:r>
            <a:endParaRPr lang="en-US" sz="476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города мира по числу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представлены по оценкам агломераций; точные значения отличаются в разных статистических источниках.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агломерации встречаются на разных континентах. Разница в масштабах показывает, насколько по-разному растёт городское население в странах мира.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центры работы и учёбы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сосредоточены предприятия и офисы: заводы, банки, торговые организации, порты и железнодорожные узлы. Поэтому здесь много рабочих мест для разных специальностей.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тоже «собирается» в городах: работают университеты, колледжи и научные центры. Так появляются возможности для учёбы, практики и карьерного роста, а экономика получает подготовленных людей.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город, тем больше товаров и услуг он производит и продаёт. Его решения и инфраструктура влияют на хозяйство региона и страны: от логистики до занятости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560117"/>
            <a:ext cx="4663800" cy="2023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2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Округлённые оценки численности населения по агломерациям из общеизвестных справочных данных; точные цифры зависят от методики подсчёта.
</a:t>
            </a:r>
            <a:endParaRPr lang="en-US" sz="525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известных городов мира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Нью-Йорк и Париж различаются не только по размеру, но и по главной роли в стране.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одинаковый «городской» статус скрывает разные функции. Роль мегаполиса может быть экономической, культурной или управленческой.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символы городов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башня, Бурдж-Халифа, Сиднейский оперный театр и Колизей стали символами своих городов и стран. Часто достаточно одного узнаваемого сооружения, чтобы представить место, где оно находится.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Здания, которые узнают по силуэту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не случайна: она отражает время строительства, доступные материалы и уровень инженерной мысли. Поэтому в разных городах мы видим разные формы зданий — от древних каменных строений до современных небоскрёбов.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как отражение эпохи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и расширяется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этапов: от первого поселения к формированию центра, жилых зон и пригородов.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656" y="1345868"/>
            <a:ext cx="336788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0" y="2734633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656" y="4058074"/>
            <a:ext cx="336787" cy="38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65500" y="2062835"/>
            <a:ext cx="376800" cy="301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933619" y="3390305"/>
            <a:ext cx="240563" cy="38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 больших городах
</a:t>
            </a:r>
            <a:endParaRPr lang="en-US" sz="2500" dirty="0"/>
          </a:p>
        </p:txBody>
      </p:sp>
      <p:sp>
        <p:nvSpPr>
          <p:cNvPr id="14" name="Text 2"/>
          <p:cNvSpPr txBox="1"/>
          <p:nvPr/>
        </p:nvSpPr>
        <p:spPr>
          <a:xfrm>
            <a:off x="1582425" y="1237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для массовых поездок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быстро перевозит жителей на большие расстояния внутри города. Благодаря частым отправлениям люди меньше зависят от пробок, а деловые районы становятся доступнее для жителей разных округов.
</a:t>
            </a:r>
            <a:endParaRPr lang="en-US" sz="1044" dirty="0"/>
          </a:p>
        </p:txBody>
      </p:sp>
      <p:sp>
        <p:nvSpPr>
          <p:cNvPr id="15" name="Text 3"/>
          <p:cNvSpPr txBox="1"/>
          <p:nvPr/>
        </p:nvSpPr>
        <p:spPr>
          <a:xfrm>
            <a:off x="1582425" y="2613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и маршруты для связи районов
</a:t>
            </a:r>
            <a:pPr algn="l" indent="0" marL="0">
              <a:lnSpc>
                <a:spcPct val="90000"/>
              </a:lnSpc>
              <a:buNone/>
            </a:pPr>
            <a:r>
              <a:rPr lang="en-US" sz="50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3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дополняют магистральный транспорт: они связывают спальные районы, остановки и торговые центры. Это особенно важно там, где метро пока не проходит или расстояния меньше.
</a:t>
            </a:r>
            <a:endParaRPr lang="en-US" sz="1085" dirty="0"/>
          </a:p>
        </p:txBody>
      </p:sp>
      <p:sp>
        <p:nvSpPr>
          <p:cNvPr id="16" name="Text 4"/>
          <p:cNvSpPr txBox="1"/>
          <p:nvPr/>
        </p:nvSpPr>
        <p:spPr>
          <a:xfrm>
            <a:off x="1582425" y="3971000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Электрички и пригородные линии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направления помогают перевозить пассажиров между городом и пригородами. Так ежедневные поездки на работу или учёбу становятся удобнее, а часть потока снимается с городских магистралей.
</a:t>
            </a:r>
            <a:endParaRPr lang="en-US" sz="1044" dirty="0"/>
          </a:p>
        </p:txBody>
      </p:sp>
      <p:sp>
        <p:nvSpPr>
          <p:cNvPr id="17" name="Text 5"/>
          <p:cNvSpPr txBox="1"/>
          <p:nvPr/>
        </p:nvSpPr>
        <p:spPr>
          <a:xfrm>
            <a:off x="4225725" y="1925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Велосипеды и экологичные маршруты
</a:t>
            </a:r>
            <a:pPr algn="r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Велосипеды и специально выделенные дорожки делают поездки короче и спокойнее. Такие маршруты часто особенно полезны для поездок «на небольшие расстояния» и в районах с плотной застройкой.
</a:t>
            </a:r>
            <a:endParaRPr lang="en-US" sz="1044" dirty="0"/>
          </a:p>
        </p:txBody>
      </p:sp>
      <p:sp>
        <p:nvSpPr>
          <p:cNvPr id="18" name="Text 6"/>
          <p:cNvSpPr txBox="1"/>
          <p:nvPr/>
        </p:nvSpPr>
        <p:spPr>
          <a:xfrm>
            <a:off x="4225725" y="32946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Пешеходные зоны для комфорта
</a:t>
            </a:r>
            <a:pPr algn="r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Пешеходные зоны уменьшают лишний автомобильный трафик и делают улицы удобнее для жителей. Там активнее идут прогулки, работают магазины и кафе, а городское пространство становится более безопасным.
</a:t>
            </a:r>
            <a:endParaRPr lang="en-US" sz="10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климатическая шкала (категории по типам климата); точные средние температуры и осадки зависят от выбранной метеостанции и периода усреднения.
</a:t>
            </a:r>
            <a:endParaRPr lang="en-US" sz="482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 городах разных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климатических типов видно, что в тёплых влажных городах больше зелени и чаще зонт в повседневности, а в холодных сезонах важны тёплая одежда и защита зданий.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Изображённые различия объясняют, почему города по-разному приспосабливаются к погоде: от материалов зданий до режима работы улиц и парковых зон.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города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Еженедельные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Библиотеки, театры и клубы собирают людей вокруг книг, спектаклей и лекций. Для школьников это удобный способ «попробовать» разные кружки и профессии.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 и концерты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и концертных залах постоянно проходят новые экспозиции и выступления. Городу важно не только развлечься, но и научиться смотреть и слушать внимательнее.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 уличные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5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в Берлине, Киото, Мехико и Барселоне создают особую атмосферу: концерты на площадях, ярмарки, тематические маршруты. Общие впечатления объединяют людей разных возрастов.
</a:t>
            </a:r>
            <a:endParaRPr lang="en-US" sz="1111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«площадка идей»
</a:t>
            </a:r>
            <a:pPr algn="l" indent="0" marL="0">
              <a:lnSpc>
                <a:spcPct val="130040"/>
              </a:lnSpc>
              <a:buNone/>
            </a:pPr>
            <a:r>
              <a:rPr lang="en-US" sz="58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культура становится частью повседневности, растёт обмен впечатлениями и сотрудничество между жителями. Так город превращается в центр общения и творчества.
</a:t>
            </a:r>
            <a:endParaRPr lang="en-US" sz="12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кварталы: как люди и здания уживаются рядом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плотном районе всё движется быстро: рядом магазины, станции и остановки. Высотные дома дают жильцам возможность жить рядом с рабочими местами, но требуют особенно внимательного планирования транспорта и пешеходных маршрутов. На таких улицах важно, чтобы переходы были безопасными.
</a:t>
            </a:r>
            <a:endParaRPr lang="en-US" sz="706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Многоэтажный город и близкие улицы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 на площади, тем заметнее работа коммунальных служб. В плотно застроенном квартале уборка мусора и бесперебойное водоснабжение должны работать без сбоев. Иначе даже небольшая проблема сразу отражается на комфорте всего района. Поэтому инфраструктура здесь особенно важна.
</a:t>
            </a:r>
            <a:endParaRPr lang="en-US" sz="703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мусор и «невидимая» работа служб
</a:t>
            </a:r>
            <a:endParaRPr lang="en-US" sz="1188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тесном пространстве парки и дворы становятся настоящими «островками» спокойствия. В Мумбаи, Гонконге и Маниле нехватка места компенсируется продуманными зелёными зонами и рекреационными площадками. Люди успевают отдохнуть между делами, а город получает немного свежего воздуха.
</a:t>
            </a:r>
            <a:endParaRPr lang="en-US" sz="698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зелень помогает дышать и отдыхать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740234"/>
            <a:ext cx="4339200" cy="20738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 городов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город может быть важен для страны сразу в нескольких направлениях — от экономики до управления. Ниже показаны примеры городов с ярко выраженной ролью.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 задают и стиль города: где-то главны транспортные узлы, где-то — финансы и управление, а где-то — культура и впечатления туристов. Это помогает понять, почему городские районы устроены по-разному.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функций городов из условия (обобщённые справочные характеристики).
</a:t>
            </a:r>
            <a:endParaRPr lang="en-US" sz="874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современных городов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 движение часто приводят к пробкам. Потеря времени и расход топлива становятся заметными, особенно в часы пик, когда дорогам не хватает пропускной способности.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растёт численность населения, увеличивается поток мусора и нагрузка на уборку. Одновременно городу сложнее поддерживать порядок во дворах, на рынках и вдоль транспортных магистралей.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развивающимся городам трудно догонять потребности в жилье, школах и больницах. Поэтому особенно важны грамотная планировка, транспортные решения и рациональное использование территории.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сталкиваются с загрязнением воздуха и шумом. Источники — транспорт и промышленность, а последствия заметны по качеству воздуха, самочувствию и необходимости чаще проветривать.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города делают дороже жизнь — и легче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улучшений: шаги, которые последовательно усиливают комфорт (транспорт, ресурсы, зелёные зоны, отходы, управление трафиком).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6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индекс популярности для сравнения (величины не являются точной статистикой; реальный рейтинг зависит от источника и года).
</a:t>
            </a:r>
            <a:endParaRPr lang="en-US" sz="562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особенно привлекают туристов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выбирают направления не только из‑за достопримечательностей: важны удобные маршруты, музеи, фестивали и привычная для путешественников инфраструктура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условному сравнению видно: чем разнообразнее впечатления и транспорт, тем больше посетителей и тем сильнее эффект для гостиниц, кафе и музеев.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будущего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2300" y="104748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Электротранспорт в повседневности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больше городов заменяют часть маршрутов на электробусы. Это помогает снизить выхлопы и делает движение тише, особенно в жилых районах и около школ.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546950" y="1968897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 цифровые 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 цифровые сервисы помогают управлять транспортом, освещением и состоянием инфраструктуры. Город быстрее реагирует на сбои и лучше планирует потоки людей.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2225" y="2966799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Энергоэффективные дома и экономия ресурсов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Энергоэффективные здания снижают затраты на отопление и электроэнергию. Системы экономии воды и энергии уменьшают нагрузку на городские сети.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46950" y="392267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экология как главные цели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в Сеуле, Хельсинки и Сингапуре показывают: удобство и безопасность связаны с заботой об окружающей среде. Так город становится комфортнее для всех жителей.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названия, объявления и вывески создают ощущение страны ещё до музеев и памятников. Там, где заметны несколько языков, людям проще ориентироваться и общаться. Город начинает звучать по‑особенному — и это влияет на то, как туристы и жители выбирают маршруты.
</a:t>
            </a:r>
            <a:endParaRPr lang="en-US" sz="546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 город «на ощупь»
</a:t>
            </a:r>
            <a:endParaRPr lang="en-US" sz="124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улицы будто «помнят» древность: узкие кварталы и старые здания создают исторический ритм. В других местах доминируют современные технологии — стекло, высота, новые формы. Поэтому один и тот же шаг по мостовой может ощущаться как путешествие через время.
</a:t>
            </a:r>
            <a:endParaRPr lang="en-US" sz="567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рассказывает об эпохах
</a:t>
            </a:r>
            <a:endParaRPr lang="en-US" sz="1036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рынками и торговыми улицами люди чаще прогуливаются пешком и выбирают маленькие кафе. Там, где планировка ориентирована на офисы или транспортные узлы, маршруты становятся деловыми и быстрыми. Даже время для отдыха подстраивается под городскую «схему».
</a:t>
            </a:r>
            <a:endParaRPr lang="en-US" sz="543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планировка формируют привычки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выглядят по‑разному: взгляды жителей и впечатления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мира — важная часть жизни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объединяют историю, хозяйство, науку, транспорт и культуру: они дают возможности для учёбы, работы и отдыха. При этом им нужны решения для экологии, транспорта, жилья и перенаселённости.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2026-05-13T00:31:15Z</dcterms:created>
  <dcterms:modified xsi:type="dcterms:W3CDTF">2026-05-13T00:31:15Z</dcterms:modified>
</cp:coreProperties>
</file>