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It’s snowtime!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язык и повседневная жизнь: учимся говорить о холодном сезоне точно и уверенно.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каждому школьнику: дорога в школу, выбор одежды, спорт и досуг. Она помогает описывать погоду, чувства и привычки, а также естественно использовать сравнения и конструкции о привычных действиях зимой.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 реальная языковая тема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зимняя лексика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snow, frost, ice, blizzard, sleet и slush помогают точно описывать зимнюю погоду, состояние улиц и видимость. Они делают речь конкретной и позволяют передавать разные оттенки холодного сезона.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freeze и thaw показывают, как меняется природа зимой и в период оттепели. С их помощью легко говорить о льде, снегопаде и переходе от морозной погоды к более мягкой.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scarf, gloves, mittens, boots, coat, hat, sweater и thermal wear нужна, чтобы описывать внешний вид, подготовку к выходу и практичную зимнюю экипировку без лишних повторов.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icy, slippery, freezing, wet и windy помогают предупреждать о рисках на улице. Эти слова особенно важны, когда нужно объяснить, почему дорога, ступени или тротуар могут быть опасны.
</a:t>
            </a:r>
            <a:endParaRPr lang="en-US" sz="116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досуг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sleigh и snowflake добавляют образности, когда речь идёт о снежных пейзажах, катании и праздничной атмосфере. Они расширяют словарь для описания зимы как части культуры и 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день как описание ситуации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зимняя сцена даёт материал для описания погоды, эмоций, действий и одежды. Поэтому изображение заснеженного двора или улицы удобно использовать как опору для устного ответа.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от дыхания, скрип снега и приглушённые городские звуки делают зимний пейзаж более живым. Такие детали помогают передавать атмосферу и настроение, а не только набор видимых объектов.
</a:t>
            </a:r>
            <a:endParaRPr lang="en-US" sz="1165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пальто, шапки, шарфы и перчатки показывают, как одежда меняется вместе с сезоном. Внешний вид людей становится важной деталью, которая усиливает реалистичность описания.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снегопада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улицы, следы на тротуарах и медленное движение транспорта сразу задают зимний контекст. Такая сцена помогает описывать не только погоду, но и ритм жизни в холодный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температуре ветер и влажность могут резко усилить дискомфорт. Именно поэтому школьники часто воспринимают погоду не так, как показывает термометр.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теме wind chill; условные значения, основанные на типичном сравнении погодных условий.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wind chill зависит не только от температуры, но и от ветра, влажности и осадков.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ощущается холод: факторы и восприятие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описания зимней погоды на 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текущих погодных явлений удобно использовать короткие модели: It is snowing, It is freezing и There is a heavy snowfall. Они быстро и ясно передают состояние зимнего 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состоянии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roads are icy и The weather is windy and cloudy помогают описать не только погоду, но и условия для движения, прогулок и поездок в школу.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colder than, the coldest и as cold as позволяют сопоставлять дни, недели или города. Они особенно полезны, когда нужно не просто описать погоду, а сравнить её.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Усиливаем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very, really, extremely и much colder помогают сделать высказывание точнее и выразительнее. С их помощью можно показать сильный мороз, резкое похолодание или умеренную прохладу.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нюансы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 little colder и below zero помогают передать более тонкие различия. Это делает речь естественной, потому что в жизни зимняя погода редко бывает одинаковой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winter clothes.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предметы зимнего гардероба связаны с материалами, функциями и практическими примерами в холодную погоду.
</a:t>
            </a:r>
            <a:endParaRPr lang="en-US" sz="124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 строится на защите от холода, ветра и влаги; многослойность повышает комфорт и безопасность.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одежда и её функции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выходу на улицу зимой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действий перед выходом в холодную погоду.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виды спорта и активный отдых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Skiing развивает выносливость, координацию и чувство равновесия. Этот вид активности требует подготовки, правильной экипировки и соблюдения техники безопасности на склоне.
</a:t>
            </a:r>
            <a:endParaRPr lang="en-US" sz="103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Сноуборд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Snowboarding сочетает скорость и контроль движения, поэтому особенно важны шлем, защита и подходящая поверхность. Он требует хорошей реакции и уверенного владения балансом.
</a:t>
            </a:r>
            <a:endParaRPr lang="en-US" sz="1086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 коньках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skating доступно и как спорт, и как досуг. Оно тренирует координацию и осанку, а также помогает почувствовать ритм движения на льду.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Снеговики и игры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Building snowmen и snowball fights чаще связаны с совместным досугом. Эти занятия не требуют сложного снаряжения, но развивают общение, ловкость и командное взаимодействие.
</a:t>
            </a:r>
            <a:endParaRPr lang="en-US" sz="108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Hockey объединяет скорость, тактику и командную работу. Он требует специального инвентаря и дисциплины, поэтому подходит тем, кто хочет более организованную зимнюю активность.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вход в активность, тем шире круг участников. На доступность влияют экипировка, площадка, погода и уровень физической подготовки.
</a:t>
            </a:r>
            <a:endParaRPr lang="en-US" sz="111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по критериям доступности: экипировка, площадка, зависимость от погоды и уровень подготовки.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массовыми обычно становятся занятия с минимальными затратами и без сложной подготовки; специализированные виды спорта требуют больше ресурсов.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зимних активностей по доступности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 и семейные традиции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декабре улицы меняются: на площадях появляются ёлки, гирлянды и яркие витрины, а в воздухе чувствуется ожидание праздника. На зимних ярмарках люди покупают подарки, пьют горячие напитки и фотографируют огни, которые особенно красиво смотрятся на фоне снега.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перед праздником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вечер в кругу семьи
</a:t>
            </a:r>
            <a:endParaRPr lang="en-US" sz="1408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дом наполняется запахом выпечки, звоном посуды и тихими поздравлениями. На столе стоят свечи, открытки и подарки, а вся семья собирается вместе, чтобы поговорить, вспомнить важные события года и провести время без спешки.
</a:t>
            </a:r>
            <a:endParaRPr lang="en-US" sz="111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часть культуры
</a:t>
            </a:r>
            <a:endParaRPr lang="en-US" sz="1516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англоязычной среде зимние праздники связаны не только с подарками, но и с традицией добрых пожеланий, благотворительности и украшения домов. Такие обычаи помогают передавать ценности заботы, благодарности и семейной близости от поколения к поколению.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зимнего сезона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772119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на пути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мокрый снег и незаметная наледь на ступенях делают обычную дорогу гораздо опаснее. Особенно важно смотреть под ноги и не спешить, когда покрытие выглядит сухим, но остаётся скользким.
</a:t>
            </a:r>
            <a:endParaRPr lang="en-US" sz="1015" dirty="0"/>
          </a:p>
        </p:txBody>
      </p:sp>
      <p:sp>
        <p:nvSpPr>
          <p:cNvPr id="13" name="Text 3"/>
          <p:cNvSpPr txBox="1"/>
          <p:nvPr/>
        </p:nvSpPr>
        <p:spPr>
          <a:xfrm>
            <a:off x="2648672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на улице без достаточной защиты усиливает потерю тепла, особенно при ветре. Холод ощущается сильнее, если одежда влажная или если приходится долго ждать транспорт.
</a:t>
            </a:r>
            <a:endParaRPr lang="en-US" sz="1061" dirty="0"/>
          </a:p>
        </p:txBody>
      </p:sp>
      <p:sp>
        <p:nvSpPr>
          <p:cNvPr id="14" name="Text 4"/>
          <p:cNvSpPr txBox="1"/>
          <p:nvPr/>
        </p:nvSpPr>
        <p:spPr>
          <a:xfrm>
            <a:off x="4525225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участки кожи быстрее страдают при сильном морозе и ветре, поэтому уши, пальцы и лицо нуждаются в защите. Ранние признаки часто незаметны, но требуют немедленного возвращения в тепло.
</a:t>
            </a:r>
            <a:endParaRPr lang="en-US" sz="1007" dirty="0"/>
          </a:p>
        </p:txBody>
      </p:sp>
      <p:sp>
        <p:nvSpPr>
          <p:cNvPr id="15" name="Text 5"/>
          <p:cNvSpPr txBox="1"/>
          <p:nvPr/>
        </p:nvSpPr>
        <p:spPr>
          <a:xfrm>
            <a:off x="772119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Снегопад, темнота и низкое небо уменьшают обзор для пешеходов и водителей. В такие дни важно быть заметнее на дороге и переходить улицу только в безопасных местах.
</a:t>
            </a:r>
            <a:endParaRPr lang="en-US" sz="1093" dirty="0"/>
          </a:p>
        </p:txBody>
      </p:sp>
      <p:sp>
        <p:nvSpPr>
          <p:cNvPr id="16" name="Text 6"/>
          <p:cNvSpPr txBox="1"/>
          <p:nvPr/>
        </p:nvSpPr>
        <p:spPr>
          <a:xfrm>
            <a:off x="2648672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Промокшая куртка или обувь быстро лишают тело тепла и повышают риск простуды. После снегопада или дождя со снегом лучше как можно скорее переодеться в сухие вещи.
</a:t>
            </a:r>
            <a:endParaRPr lang="en-US" sz="10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winter safety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зимних рисков, их причин и основных мер профилактики помогает быстрее запомнить правила безопасности.
</a:t>
            </a:r>
            <a:endParaRPr lang="en-US" sz="128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защита зимой — сочетание тёплой сухой одежды, осторожного поведения и регулярного контроля собственного самочувствия.
</a:t>
            </a:r>
            <a:endParaRPr lang="en-US" sz="1226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 способы защиты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разных странах и климатах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странах зима обычно длиннее, а снег может лежать неделями или месяцами. Люди привыкают к короткому световому дню, плотной одежде и более осторожному передвижению.
</a:t>
            </a:r>
            <a:endParaRPr lang="en-US" sz="1113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зонах с умеренным климатом зима часто меняется от снега к дождю и оттепели. Из-за таких перепадов погоды люди чаще говорят о слякоти, гололёде и сырости.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регионах снег бывает редко и воспринимается как необычное событие. Поэтому зимняя лексика там связана скорее с путешествиями, впечатлениями и кратковременными погодными изменениями.
</a:t>
            </a:r>
            <a:endParaRPr lang="en-US" sz="10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зимний день школьника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утренней подготовки к вечернему отдыху показывает, как сезон влияет на ритм школьной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температуре ясность, ветер и влажность заметно меняют субъективное восприятие погоды и желание находиться на улице.
</a:t>
            </a:r>
            <a:endParaRPr lang="en-US" sz="113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субъективного комфорта по типам зимней погоды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комфортной выглядит ясная морозная погода, а сырая и ветреная погода заметно снижает настроение.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настроение зимой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городской пейзаж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город кажется почти тихим: дороги уже очищены, а на тротуарах лежит свежий снег. Люди идут быстрее обычного, пряча лица в шарфы, и изо рта у них поднимается заметный пар.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снегопада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улицы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зажигаются фонари, снежные улицы выглядят особенно красиво, но передвигаться становится сложнее. Коммунальная техника оставляет следы на дороге, а пешеходы осторожно обходят мокрые участки и неровный наст.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зимний ритм
</a:t>
            </a:r>
            <a:endParaRPr lang="en-US" sz="155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городе особенно виден контраст между уютом и практичностью. Тёплые шапки, перчатки и сапоги становятся обычной частью уличного пейзажа, а каждая поездка требует больше внимания и терпения.
</a:t>
            </a:r>
            <a:endParaRPr lang="en-US" sz="11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практика по теме Unit 6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 простых моделей: It is snowing, It is freezing, The roads are icy. Такие фразы помогают быстро и точно передать состояние зимнего дня без лишних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сопоставления используй конструкции colder than, more windy than, as cold as. Они позволяют не просто сообщать факт, а показывать различия между двумя погодными ситуациями.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 о привычках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usually wear… I prefer… I like… помогают говорить о личном опыте. В ответах можно упоминать одежду, дорогу в школу, любимые занятия и реакцию на холод.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because, when, although и after делают речь связной и логичной. С их помощью легко объяснить причину выбора одежды, настроение или изменение планов из-за погоды.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уверенно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добавлять уточнения вроде really, very, much colder и the coldest day of the week. Такие выражения делают ответ более естественным и точным в устной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класса показывают не только любимые занятия, но и то, как подростки сочетают активный отдых, домашний комфорт и праздничные традиции.
</a:t>
            </a:r>
            <a:endParaRPr lang="en-US" sz="111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результаты опроса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активные и праздничные варианты досуга, но спокойные домашние занятия тоже остаются важной частью зимы.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предпочтения школьников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6: зима в речи и 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слова о погоде, одежде, досуге и безопасности, показывая, как зимой меняются привычки и впечатления. Она помогает говорить точнее, сравнивать условия и уверенно описывать реальный опыт.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2026-05-31T15:50:24Z</dcterms:created>
  <dcterms:modified xsi:type="dcterms:W3CDTF">2026-05-31T15:50:24Z</dcterms:modified>
</cp:coreProperties>
</file>