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Адреналин: почему он притягивает и где граница риска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мозг выбирает адреналин и где проходит граница риска?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к новизне и сильным впечатлениям — нормальная часть развития, но она становится проблемой, когда вытесняет безопасность и здравый смысл.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тяга к острым ощущениям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привлекают скорость, высота, неопределенность и сильное возбуждение. При этом цель часто не сам риск, а ощущение живости, свободы и полного включения в момент.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интенсивности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экстремальному опыту не равен безрассудству. Одни хотят проверить себя, другие — почувствовать контроль в сложной ситуации, сохраняя правила и пределы безопасности.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имеют значение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Адреналиновая тяга может проявляться по-разному: от спорта и приключений до импульсивных решений. Важно понимать, что именно человек ищет — опыт или опасность.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одного импульса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стремление к острым ощущениям становится способом игнорировать последствия, оно перестает быть любопытством и превращается в рискованную модель поведения.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интерес становится опасным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к острым ощущениям: простое определение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13600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14–18 лет мозг особенно чувствителен к новизне и вознаграждению, поэтому яркие стимулы воспринимаются сильнее и запоминаются лучше, чем спокойные и предсказуемые события.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08550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реакция на новое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62425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Импульсный контроль еще формируется, поэтому желание попробовать что-то сразу иногда опережает оценку последствий. Именно поэтому риск в этом возрасте требует особенно ясных границ.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57375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еще созревает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438012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ориентируются на мнение сверстников, потому что признание группы в этом возрасте имеет высокую ценность и может заметно влиять на выбор поведения.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2963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компании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3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заметно в подростковом возрасте
</a:t>
            </a:r>
            <a:endParaRPr lang="en-US" sz="23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или тревога сужают внимание до одного вопроса: как быстро облегчить состояние и вернуть ощущение устойчивости.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Напряжение нарастает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способ работает быстро, мозг запоминает его как удобный выход. Так риск начинает использоваться не ради удовольствия, а ради разрядки.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Поведение закрепляется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впечатления временно дают чувство влияния на ситуацию, переключают мысли и создают короткий эмоциональный подъем.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Риск кажется решением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скука и поиск контроля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 и посты показывают риск как эффектный успех, а не как труд, подготовку или последствия. Из-за этого опасность выглядит более привлекательной, чем она есть.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витрины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часто романтизируют экстремальные поступки, подчеркивая статус и дерзость. В результате риск воспринимается как способ выглядеть значимым, а не как источник последствий.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как статус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Лайки, просмотры и комментарии связывают риск с признанием. Тогда желание внимания может оказаться сильнее осторожности, особенно если реакция аудитории кажется мгновенной и заметной.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в виде внимания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Челленджи и трюки создают иллюзию, что смелость измеряется готовностью повторить увиденное. Для подростка это усиливает давление: не отстать, а доказать свою «храбрость».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повторения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медиа и соцсети подогревают интерес к риску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Дофамин усиливает не только удовольствие, но и ожидание награды. Чем ярче предвкушение, тем сильнее мозг фиксирует цель и стремится повторить опыт.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важнее мгновения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опыт повторяется, формируется устойчивая цепочка «триггер → действие → награда». Мозг учится быстро выбирать знакомый сценарий, даже когда он не самый полезный.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привычки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стрессовой ситуации повышаются адреналин и кортизол: тело мобилизуется, внимание сужается, а ощущения становятся интенсивнее. Именно эта связка делает риск эмоционально запоминающимся.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организма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награда: что происходит внутри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3597" y="1474950"/>
            <a:ext cx="3285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повторений человек начинает ждать не результат, а сам всплеск ощущений. Возникает привычка ориентироваться на интенсивность, а не на смысл и пользу.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всплеска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риск воспринимается как способ почувствовать себя живым, тем сложнее отказаться от него без замены на более безопасный источник эмоций.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замена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событие сильнее выделяется на фоне обычных дней, поэтому мозг запоминает его быстрее. Это повышает шанс снова искать похожее переживание.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память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эмоциональный подъем может сделать спокойные занятия менее заметными. Тогда обычные уроки, разговоры или хобби кажутся слишком предсказуемыми и слабо стимулирующими.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 рутиной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риск закрепляется как привычка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сигнал — последствия. Если после «экстрима» появляются травмы, усталость, сорванные планы или проблемы с учебой, речь уже идет не о хобби, а о потере контроля.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последствия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сигнал — повторение несмотря на ущерб. Когда человек уже видит вред, но все равно ищет тот же сценарий, риск перестает быть случайностью.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вреда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сигнал — изменения в отношениях. Ложь, скрытность, конфликты и раздражение из-за замечаний часто показывают, что поведение стало защищаться от критики.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Скрытность и ссоры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Четвертый сигнал — рост «дозы». Если обычного уровня впечатлений уже мало, и хочется все сильнее, это признак закрепившейся модели, а не разового увлечения.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больше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острые ощущения становятся проблемой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 — пик проверки границ: именно поэтому повторяющийся риск и невозможность остановиться требуют внимания.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Adolescent health (подростковый возраст: 10–19 лет)
</a:t>
            </a:r>
            <a:endParaRPr lang="en-US" sz="1059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возраст, когда стремление к новизне и одобрению сверстников особенно заметно.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39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14–18 лет
</a:t>
            </a:r>
            <a:endParaRPr lang="en-US" sz="63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помогает увидеть, где заканчивается интерес и начинается риск.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правила, подготовка и контроль, адреналин работает как развитие. Когда решения диктуют давление, спешка и случайность, поведение становится опасным.
</a:t>
            </a:r>
            <a:endParaRPr lang="en-US" sz="1116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безопасной и рискованной активности по материалам презентации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хобби от опасного поведения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степени контроля, предсказуемости и последствиям для здоровья и поведения.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контроля к последствиям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походы добавляют новизну, физическую нагрузку и ощущение свободы; при хорошей подготовке они развивают выносливость и самостоятельность, а не зависимость от опасности.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новизна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условие для всех безопасных вариантов — подготовка, ограничения и возможность учиться на ошибках без тяжелых последствий для здоровья, учебы и отношений.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Квесты, сценические выступления и соревнования создают волнение через неизвестность и внимание аудитории, однако не требуют разрушительного риска и помогают тренировать собранность.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без травм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Скалодром, спортивные единоборства и горный велосипед дают напряжение и азарт, но остаются управляемыми благодаря экипировке, правилам и постепенному росту сложности.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с рамками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острые ощущения могут быть безопасными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плавание и лыжи дают сильный эмоциональный отклик через темп, дистанцию и преодоление усталости; регулярные тренировки приучают справляться с напряжением и доводить дело до конца.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выносливости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безопасно проживать сильные чувства и одновременно укрепляет самодисциплину, устойчивость к стрессу и уверенность в собственных возможностях.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польза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само по себе вызывает выброс энергии: важно научиться воспринимать не только победу, но и дисциплину, анализ ошибок и уважение к правилам.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соперничества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BMX, танцы и паркур в зале сочетают скорость, координацию и точность движений, но требуют техники, защиты и постепенного усложнения, чтобы риск не превратился в травму.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Контролируемый драйв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канал для сильных эмоций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Дебаты, интеллектуальные игры и проектная работа дают азарт поиска, конкуренцию идей и удовольствие от результата, развивая аргументацию и самоконтроль.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Азарт мысли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 командные маршруты добавляют новизну, автономию и чувство преодоления, но остаются безопаснее, если план, снаряжение и правила продуманы заранее.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с планом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дает новизну, ответственность и ощущение нужности: здесь тоже есть команда, срочные задачи и живой контакт с людьми, но без разрушительного риска.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выступления, музыка и театр создают сильное волнение перед сценой, учат держать внимание и получать признание через мастерство, а не через опасность.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творчество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 без вреда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577343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заметить момент напряжения: скуку, раздражение, желание доказать что-то или резко уйти в риск. Это помогает увидеть триггер раньше, чем он превратится в импульс.
</a:t>
            </a:r>
            <a:endParaRPr lang="en-US" sz="1177" dirty="0"/>
          </a:p>
        </p:txBody>
      </p:sp>
      <p:sp>
        <p:nvSpPr>
          <p:cNvPr id="8" name="Text 2"/>
          <p:cNvSpPr txBox="1"/>
          <p:nvPr/>
        </p:nvSpPr>
        <p:spPr>
          <a:xfrm>
            <a:off x="1577343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Заметь триггер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374968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безопасную замену: прогулку, спорт, разговор, музыку, паузу или сон. Такой выбор снижает перегрузку и помогает вернуть управление без лишнего риска.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74968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Выбери замену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7713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назвать потребность: разрядка, признание, контроль, новизна или поддержка. Когда причина ясна, легче выбрать не разрушительное действие, а более точный способ ответа.
</a:t>
            </a:r>
            <a:endParaRPr lang="en-US" sz="1185" dirty="0"/>
          </a:p>
        </p:txBody>
      </p:sp>
      <p:sp>
        <p:nvSpPr>
          <p:cNvPr id="12" name="Text 6"/>
          <p:cNvSpPr txBox="1"/>
          <p:nvPr/>
        </p:nvSpPr>
        <p:spPr>
          <a:xfrm>
            <a:off x="347713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Пойми потребность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импульса к выбору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лучше начинать спокойно и без нравоучений: короткий вопрос о том, что именно привлекает в риске, часто дает больше, чем спор или обвинение.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контакт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повторяющихся травмах, употреблении веществ, агрессии или резком изменении поведения важно не тянуть и обратиться к психологу, школьному специалисту или взрослому, которому доверяют.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помощь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выход энергии, можно предложить совместную замену: спорт, прогулку, проект, репетицию или другую безопасную активность, где есть движение и поддержка.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альтернативу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уточнить, чего человеку не хватает: признания, разрядки, компании или ощущения контроля. Понимание мотива помогает предложить реальную альтернативу, а не случайный совет.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причину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поддержать себя и друзей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саморегуляции: от момента импульса до оценки последствий.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 импульса к осознанному выбору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ярким впечатлениям само по себе нормально: оно связано с развитием, любопытством и желанием почувствовать жизнь ярче. Вопрос не в наличии тяги, а в умении управлять ею.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 — это не ошибка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выбор начинается там, где человек оценивает границы, последствия и цену поступка. Не каждый риск полезен: некоторые формы дают рост, другие забирают здоровье, время и свободу.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Обсудите в классе, какие способы получить адреналин помогают становиться сильнее, а какие выглядят эффектно только на короткий момент, после чего оставляют проблемы.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обсуждения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уносим с собой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как ресурс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к острым ощущениям может стать ресурсом, если ей задать правила, навыки и безопасную среду. Настоящая зрелость — не отказ от адреналина, а умение выбирать его без лишней цены.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2026-07-25T19:07:28Z</dcterms:created>
  <dcterms:modified xsi:type="dcterms:W3CDTF">2026-07-25T19:07:28Z</dcterms:modified>
</cp:coreProperties>
</file>