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«Скворцы» А. И. Куприна: весна, птицы и добрый взгляд на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Радостная история о весне, скворцах и красоте обычного дня.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Куприн и природа в его книгах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умел замечать живые подробности вокруг себя: птиц, деревья, сад, небо и деревенский двор. Поэтому его рассказы легко представить и интересно читать детям.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говорится в отрывке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зимы в деревню возвращаются скворцы, и это сразу меняет привычную тишину. Их прилёт становится заметным событием для людей и для самой природы.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двор оживает: слышны голоса птиц, движение крыльев, шум и суета. Всё вокруг словно просыпается вместе со скворцами и начинает радостно двигаться.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в тексте выглядят как вестники тепла и новой жизни. Их появление приносит ощущение перемен, света и тихой, доброй радости.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Скворец — маленькая, но очень заметная птица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Скворец — небольшая птица с тёмным блестящим оперением. Он быстро двигается и сразу привлекает внимание, даже когда вокруг ещё не всё проснулось после зимы.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любят суетиться, переговариваться и устраиваться рядом с жильём человека. Они кажутся деловыми, смелыми и немного смешными, потому что всё время что-то делают.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41136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Приметы весны в тексте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небо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становится яснее и светлее. Весна приходит не сразу, а постепенно, но уже чувствуется в воздухе и в настроении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Талая вода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начинает таять, появляются лужи и влажная земля. Эти детали помогают увидеть, как зима сдаёт свои позиции и уступает место весне.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природы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двор и воздух словно оживают после зимнего покоя. Всё вокруг становится подвижнее, свежeе и заметно веселее.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птиц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скворцов становится главным знаком весны. Их прилёт приносит шум, движение и ощущение настоящего обновления.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словами Куприн рисует скворцов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выбирает точные слова, чтобы птицы выглядели живыми и заметными. Их движения, голоса и блеск перьев помогают представить скворцов почти как в реальности.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слов, передающих шум, суету и быстрые перемены. Благодаря этому двор кажется не спокойным, а полным движения и весёлого оживления.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показаны не поодиночке, а как дружная компания. Такой образ делает их особенно интересными: они будто торопятся, спорят и радостно встречают весну.
</a:t>
            </a:r>
            <a:endParaRPr lang="en-US" sz="11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картина в отрывке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тексте Куприна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Скворечник помогает птицам найти безопасное место для гнезда. Поэтому рядом с домом им спокойнее, чем в открытом и шумном поле.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скворцы живут рядом с людьми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это показывает добрую дружбу человека и природы. Люди помогают птицам, а птицы делают весну ярче, веселее и заметнее.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Сады, дворы и парки удобны для жизни скворцов. Там легче искать корм, а ещё можно быстро спрятаться и выбрать подходящее место для семьи.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весеннего двора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двор в отрывке нельзя только увидеть — его хочется услышать. Щебет, свист, шум крыльев и оживлённые голоса делают картину очень подвижной и живой.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звукам читатель будто сам стоит во дворе и слушает птиц. Это помогает ярче представить весну, её суету и радостное пробуждение природы.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7091" y="1249063"/>
            <a:ext cx="313294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чувствуется приход солнечных дней. Зима отступает, а весна приносит в двор ясность, свежесть и приятное ожидание перемен.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выглядят немного смешными и очень деловыми. Они суетятся, переговариваются и будто спешат сообщить всем, что весна уже рядом.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Озорство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скворцов вызывает улыбку. Их прилёт воспринимается как маленький праздник, который делает обычный день особенно тёплым.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написан с любовью к природе. От этого чтение становится мягким, спокойным и по-настоящему приятным.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отрывка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представить картину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детали — блеск перьев, шум крыльев, оживление вокруг — помогают увидеть скворцов не как фон, а как главных героев весны.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прилагательные передают внешний вид весеннего двора: он кажется светлым, влажным и живым, будто после долгой зимы сам тянется к солнцу.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глаголы создают ощущение движения: птицы прилетают, суетятся, переговариваются, а читатель словно слышит быстрый ритм их дел и хлопот.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нескольких точных штрихов складывается цельная картина: двор просыпается, воздух становится свежим, и в каждом звуке чувствуется радость обновления.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Суетливая дружная стая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редко бывают неподвижными: они быстро перелетают, переговариваются и сразу привлекают внимание. Их поведение похоже на оживлённую компанию, которая только что вернулась домой после долгой дороги.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которые селятся рядом с человеком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охотно выбирают скворечники, сады и дворы, где есть удобное место для гнезда. Поэтому их прилёт заметен особенно сильно: рядом с домом вдруг появляется шумная и деловая весенняя жизнь.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скворцы отличаются от других птиц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природа от зимы к весне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отрывке А. И. Куприна показывает, как вместе с погодой оживает двор и возвращаются птицы.
</a:t>
            </a:r>
            <a:endParaRPr lang="en-US" sz="15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в описании природы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показывает не просто прилёт птиц, а своё доброе отношение к ним. Поэтому весенняя картина звучит особенно тепло и по-домашнему.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событие в природе у писателя становится значимым. Возвращение скворцов воспринимается как настоящий праздник после зимней тишины.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деталям помогает тексту запоминаться. Читатель не только узнаёт о птицах, но и чувствует радость пробуждающегося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875" y="207975"/>
            <a:ext cx="80754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рядом с природой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36875" y="1991675"/>
            <a:ext cx="38469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Скворечник — это маленькая, но важная помощь. Он даёт птицам удобное и безопасное место для гнезда, а человеку — возможность заботиться о живом мире.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37650" y="1991675"/>
            <a:ext cx="3873300" cy="7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наблюдает за птицами, он не стоит в стороне. Он становится частью весенней жизни и радуется вместе с природой, как добрый сосед.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00020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птицам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2745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 радость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внимательного взгляда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внимательно, даже обычный двор становится интересным. Куприн показывает, что в простом пейзаже можно заметить много красоты и движения.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предметы — дерево, небо, скворечник — в тексте превращаются в часть большой весенней картины. Так маленькая деталь начинает жить по-настоящему.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делает чтение увлекательным. Читатель учится замечать то, что обычно проходит мимо, и видеть чудо в самом привычном.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легко запоминается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текста строится на коротких образах, живых деталях и знакомых детям картинах весны.
</a:t>
            </a:r>
            <a:endParaRPr lang="en-US" sz="15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короткий эпизод показывает, как прилёт скворцов превращает обычный день в праздник света, движения и доброго отношения к природе.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весенняя картина может стать особенно радостной и запоминающейся.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Куприн, отрывок «Скворцы»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учит замечать красоту в простых явлениях: в тающем снеге, в птичьем щебете, в оживлении двора. Так развивается наблюдательность и любовь к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напоминает, что к живому миру нужно относиться бережно. Если помочь птицам и внимательно смотреть вокруг, весна станет ещё радостнее и ближе.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«Скворцы» — добрая история о весне и живом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Куприна учит видеть чудо в обычном дне: в прилёте птиц, в шуме двора и в первых признаках тепла. Это светлое чтение для детей.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2026-05-24T03:49:31Z</dcterms:created>
  <dcterms:modified xsi:type="dcterms:W3CDTF">2026-05-24T03:49:31Z</dcterms:modified>
</cp:coreProperties>
</file>