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Инфузории: маленькие, но важные
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одноклеточных, без которых водоёмы были бы беднее.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инфузории и чем они известны
</a:t>
            </a:r>
            <a:endParaRPr lang="en-US" sz="311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 — одноклеточные эукариоты, чьё движение обеспечивают реснички. Они встречаются в пресной и морской воде, в почве и даже в аквариумах. Среди них известны туфелька, трубач и сувойка.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38" y="1466300"/>
            <a:ext cx="36168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8319" y="1466300"/>
            <a:ext cx="651038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Инфузории: общая характеристика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все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инфузории состоит из одной клетки, но она выполняет все основные функции: движение, питание, выделение и размножение. Это делает организм самостоятельным и очень приспособленным к жизни в воде.
</a:t>
            </a:r>
            <a:endParaRPr lang="en-US" sz="91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ресничками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Передвигаются инфузории с помощью ресничек. Их согласованные движения помогают клетке скользить, разворачиваться и менять направление, чтобы находить пищу и избегать неблагоприятных условий.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мельчайшими частицами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инфузории мелкими частицами, бактериями и одноклеточными водорослями. Пища захватывается клеткой и затем переваривается внутри специальных пузырьков, где она распадается на более простые вещества.
</a:t>
            </a:r>
            <a:endParaRPr lang="en-US" sz="91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чаще всего происходит делением клетки надвое. При этом одна инфузория даёт начало двум дочерним особям, которые сначала очень похожи друг на друга и на исходную клетку.
</a:t>
            </a:r>
            <a:endParaRPr lang="en-US" sz="107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прикрепление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встречаются колонии или прикреплённый образ жизни. Такие инфузории могут жить на растениях и камнях, используя поверхность как опору и место для захвата пищи.
</a:t>
            </a:r>
            <a:endParaRPr lang="en-US" sz="9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покровы клетки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Клетку инфузории покрывает плотная оболочка, которая помогает удерживать форму. Она не даёт телу легко деформироваться и делает организм устойчивее к внешним воздействиям.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оболочкой расположена клеточная мембрана. Вместе с другими структурами она создаёт прочный наружный слой, который защищает содержимое клетки и поддерживает её целостность.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инфузории часто постоянна и хорошо различима под микроскопом. У туфельки она напоминает подошву, из-за чего этот вид легко узнать среди других одноклеточных.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покровов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формы особенно важно для жизни в воде, где клетка постоянно сталкивается с движением жидкости. Прочный покров помогает инфузории оставаться целой и нормально работать.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реснички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показывает, как реснички помогают и перемещению, и захвату пищи.
</a:t>
            </a:r>
            <a:endParaRPr lang="en-US" sz="8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инфузория питается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пищи от захвата до удаления непереваренных остатков.
</a:t>
            </a:r>
            <a:endParaRPr lang="en-US" sz="8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внутри клетки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Захват пищи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пища оказывается в пищеварительной вакуоли. Это замкнутый пузырёк внутри клетки, где начинается разложение пищи на более простые вещества.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Перемещение 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вакуоль медленно перемещается по цитоплазме. Во время этого движения питательные вещества постепенно переходят в окружающую клеточную среду и используются организмом.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Мелкая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может использовать очень мелкие пищевые частицы, которые не заметны невооружённым глазом. Поэтому ей подходят бактерии, водоросли и органические остатки.
</a:t>
            </a:r>
            <a:endParaRPr lang="en-US" sz="1098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Выведение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не накапливаются внутри клетки. Они выводятся наружу через особый участок поверхности, после чего клетка снова готова к питанию.
</a:t>
            </a:r>
            <a:endParaRPr lang="en-US" sz="11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58" y="1736867"/>
            <a:ext cx="301154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059" y="2840609"/>
            <a:ext cx="482270" cy="3858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 и осморегуляция
</a:t>
            </a:r>
            <a:endParaRPr lang="en-US" sz="3248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 собирает лишнюю воду, которая постоянно поступает в клетку из окружающей пресной воды. Затем она периодически сокращается и выводит избыток наружу.
</a:t>
            </a:r>
            <a:endParaRPr lang="en-US" sz="964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лишняя вода не удалялась, клетка могла бы слишком сильно разбухнуть и повредиться. Поэтому сократительная вакуоль особенно важна для жизни в пресных водоёмах.
</a:t>
            </a:r>
            <a:endParaRPr lang="en-US" sz="964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процесс называется осморегуляцией. Он помогает поддерживать безопасное количество воды внутри клетки и сохранять нормальную работу всех её частей.
</a:t>
            </a:r>
            <a:endParaRPr lang="en-US" sz="9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ядра в одной клетке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ядра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обычно имеют два ядра, которые отличаются размером и задачами. Такое устройство помогает клетке одновременно управлять обычной жизнью и сохранять наследственную информацию.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ядро отвечает за работу клетки в повседневной жизни. Оно связано с обменом веществ, ростом и другими процессами, которые нужны организму постоянно.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ядро связано с наследственной информацией. Оно особенно важно во время размножения, когда клетке нужно передать признаки следующим поколениям.
</a:t>
            </a:r>
            <a:endParaRPr lang="en-US" sz="1195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ядрами встречается редко среди одноклеточных организмов. Именно поэтому инфузории считаются особенно интересными для изучения под микроскопом.
</a:t>
            </a:r>
            <a:endParaRPr lang="en-US" sz="11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00650"/>
            <a:ext cx="3929100" cy="15889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ключевых терминов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значения основных терминов помогают быстрее понять строение, питание и размножение инфузорий.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связаны с движением, питанием, водным балансом и размножением инфузорий.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сведения о строении и жизнедеятельности инфузорий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инфузория делится надвое
</a:t>
            </a:r>
            <a:endParaRPr lang="en-US" sz="301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бесполого деления инфузории надвое.
</a:t>
            </a:r>
            <a:endParaRPr lang="en-US" sz="8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конъюгация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половой процесс конъюгации у инфузорий.
</a:t>
            </a:r>
            <a:endParaRPr lang="en-US" sz="9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конъюгация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процессы выполняют разные задачи: один быстро увеличивает число особей, другой делает потомство генетически разнообразнее.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выгодно для быстрого расселения, а конъюгация — для обновления наследственного материала и повышения разнообразия.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способов размножения инфузорий; школьный курс биологии
</a:t>
            </a:r>
            <a:endParaRPr lang="en-US" sz="6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размножения
</a:t>
            </a:r>
            <a:endParaRPr lang="en-US" sz="325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состоят из нескольких последовательных этапов, но их итог разный: в одном случае появляется больше клеток, в другом — меняется наследственный материал.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стадий процессы схожи, однако деление увеличивает численность, а конъюгация готовит клетку к последующему размножению.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схем деления и конъюгации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инфузорий много видов, которые за один день могут съесть сотни бактерий, поэтому они заметно влияют на состав микроскопических сообществ.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трофической роли инфузорий в водоёмах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бактерий может уничтожить одна инфузория за сутки.
</a:t>
            </a:r>
            <a:endParaRPr lang="en-US" sz="26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состояние воды по инфузориям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составу инфузорий можно судить о состоянии водоёма: чувствительные виды исчезают первыми, если вода становится грязнее. Их присутствие часто говорит о более благоприятных условиях.
</a:t>
            </a:r>
            <a:endParaRPr lang="en-US" sz="942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загрязнённой воде обычно остаются более устойчивые формы. Они переносят низкое качество среды лучше и помогают биологам заметить изменение условий раньше, чем это станет видно невооружённым глазом.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используют в биоиндикации — оценке качества среды по живым организмам. Это особенно удобно в прудах, каналах и стоячих водоёмах.
</a:t>
            </a:r>
            <a:endParaRPr lang="en-US" sz="1027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сообществу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сообщество инфузорий, тем чаще оно связано с более стабильной и менее загрязнённой водой. Поэтому микроскопические организмы важны не только для науки, но и для практики.
</a:t>
            </a:r>
            <a:endParaRPr lang="en-US" sz="8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симбиоза у инфузорий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водоёмах инфузории живут рядом с другими микроскопическими организмами и получают выгоду от такого соседства. Взамен они тоже помогают поддерживать устойчивость сообщества.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Сожительство с бактериями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бактерии находятся внутри клетки и выполняют полезные функции, а сама инфузория обеспечивает им защиту и подходящую среду для 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организме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инфузории, связанные с животными, например с обитателями кишечника. В таких условиях они получают питание и укрытие, а иногда участвуют в переработке пищи.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капля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капле воды из старого аквариума можно увидеть быстрое движение небольших прозрачных клеток. Под микроскопом заметны вытянутая форма тела, мерцание ресничек и плавные повороты при движении. Это один из самых наглядных способов познакомиться с инфузориями.
</a:t>
            </a:r>
            <a:endParaRPr lang="en-US" sz="1123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повезёт, будет видно, как клетка словно «обтекает» препятствия и меняет направление без остановки. Иногда различимы светлые вакуоли и участок, похожий на маленький рот, где начинается питание. Такие наблюдения особенно интересны в школьной лаборатории.
</a:t>
            </a:r>
            <a:endParaRPr lang="en-US" sz="1123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материал для поиска — вода с растительными остатками, взятая из пруда или давно стоявшей банки. В такой среде инфузории находят много пищи и встречаются чаще, чем в чистой свежей воде.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инфузории под микроскопом
</a:t>
            </a:r>
            <a:endParaRPr lang="en-US" sz="31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вопросов помогают быстро проверить, поняты ли строение, размножение и значение инфузорий в природе.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вопросы по теме «Тип Инфузории»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вопросов достаточно для короткой самопроверки после урока.
</a:t>
            </a:r>
            <a:endParaRPr lang="en-US" sz="20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Инфузории: маленькие, но очень значимые
</a:t>
            </a:r>
            <a:endParaRPr lang="en-US" sz="286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 — не просто микроскопические жители воды, а важные участники экосистем. Их строение, движение, питание и размножение показывают, насколько удачно они приспособлены к жизни в водной среде.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2026-07-25T21:37:29Z</dcterms:created>
  <dcterms:modified xsi:type="dcterms:W3CDTF">2026-07-25T21:37:29Z</dcterms:modified>
</cp:coreProperties>
</file>