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где комфорт заменяет свободу, а счастье становится инструментом контроля.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Олдос Хаксли и антиутопия «О дивный новый мир»
</a:t>
            </a:r>
            <a:endParaRPr lang="en-US" sz="343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Хаксли оказался таким важным?
</a:t>
            </a:r>
            <a:endParaRPr lang="en-US" sz="2479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Написанный между двумя мировыми войнами, роман отражает тревогу эпохи массового производства, рекламы и веры в то, что человека можно «спроектировать» научно. Хаксли предупреждает: удобство и порядок не всегда означают подлинное счастье.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Антиутопия показывает общество, где внешне всё устроено рационально, но за порядком скрыты утрата свободы, стандартизация людей и подавление личного выбора.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Хаксли власть действует не только через страх. Она опирается на удовольствие, внушение, постоянное потребление и химическое успокоение, делая контроль почти незаметным.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мир опасен тем, что граждане воспринимают его как норму. Они не чувствуют себя угнетёнными, хотя их жизнь полностью заранее определена системой.
</a:t>
            </a:r>
            <a:endParaRPr lang="en-US" sz="1544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антиутопии заставляет задуматься о цене комфорта. Роман Хаксли особенно убедителен, потому что показывает: благополучие может стать формой подчинения.
</a:t>
            </a:r>
            <a:endParaRPr lang="en-US" sz="1538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Антиутопия как литературный жанр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Государство: устройство общества
</a:t>
            </a:r>
            <a:endParaRPr lang="en-US" sz="2839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каст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романа разделено на альф, бета, гамм, дельт и эпсилонов. Каждой группе заранее отведена своя роль, а социальное неравенство считается естественным с самого рождения.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вместо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Высшей ценностью объявлена стабильность, а не личная свобода. Людей приучают жить по стандарту, чтобы система оставалась предсказуемой и полностью управляемой.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система контроля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 романе формируется управляемое общество.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как инструмент власти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Хаксли естественное рождение исчезает: дети появляются в инкубаториях и проходят полное государственное вмешательство ещё до появления на свет.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Бокановского позволяет получать множество одинаковых эмбрионов. Так человек превращается в продукт массового производства, а различия между людьми заранее задаются системой.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здесь служит не природе, а политике. Государство управляет телом, чтобы заранее определить судьбу, труд и место каждого гражданина.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Касты Всемирного Государства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каста, тем уже круг обязанностей и меньше возможностей для самостоятельного выбора.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закрепляет неравенство как «естественный» порядок и делает социальную мобильность почти невозможной.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Олдос Хаксли, «О дивный новый мир» (1932)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Гипнопедия и лозунги новой идеологии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гражданам многократно повторяют готовые формулы поведения. Постепенно они запоминают их как собственные мысли и уже не нуждаются в самостоятельном рассуждении.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Лозунги вроде «Общность, Однообразие, Стабильность» заменяют личную позицию. Язык превращается в инструмент дрессировки, а не выражения сложных чувств и идей.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внушение особенно эффективно, потому что не требует открытого насилия. Человек сам начинает поддерживать систему, не замечая, как теряет способность сомневаться.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без тишины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герой не остаётся один ни на минуту: вокруг музыка, свет, разговоры и обязательные развлечения. Стоит появиться тревоге, и достаточно одной таблетки, чтобы исчезли сомнения. Так день за днём человек привыкает не думать глубоко и не оставаться наедине с собой.
</a:t>
            </a:r>
            <a:endParaRPr lang="en-US" sz="1469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не чувствовать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Хаксли близость становится краткой и безличной, а серьёзная привязанность выглядит почти странно. Удовольствие доступно постоянно, но именно поэтому утрачивает смысл. За внешней лёгкостью скрывается пустота, в которой трудно найти дружбу, верность и личную ответственность.
</a:t>
            </a:r>
            <a:endParaRPr lang="en-US" sz="1395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мир удовольствия в романе
</a:t>
            </a:r>
            <a:endParaRPr lang="en-US" sz="26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Дикарь как нравственный контраст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вырос вне Всемирного Государства и сохранил представление о боли, выборе, вине и искуплении. Для него человеческая жизнь не сводится к комфорту и развлечениям.
</a:t>
            </a:r>
            <a:endParaRPr lang="en-US" sz="152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становится для Джона языком чувств и нравственных оценок. Через него он понимает любовь, честь, страдание и внутреннюю борьбу как признаки подлинной человечности.
</a:t>
            </a:r>
            <a:endParaRPr lang="en-US" sz="147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Джон отвергает искусственное счастье. Он видит в боли не зло само по себе, а цену свободы, достоинства и духовной глубины.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Бернард Маркс ощущает себя чужим среди «нормальных» людей Всемирного Государства: его неуверенность и физическая непохожесть подтачивают веру в собственную полноценность.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критикует обычаи общества, но нередко делает это из обиды и желания самоутвердиться, а не из последовательной нравственной позиции или понимания свободы.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Бернард охотно пользуется выгодами системы, когда они помогают ему почувствовать значимость, и потому его протест выглядит непоследовательным и зависимым от обстоятельств.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Хаксли показывает: недовольство порядком ещё не означает внутренней независимости, если человек не способен преодолеть страх, тщеславие и зависимость от признания.
</a:t>
            </a:r>
            <a:endParaRPr lang="en-US" sz="1534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Бернард Маркс: несогласие и внутренний конфликт
</a:t>
            </a:r>
            <a:endParaRPr lang="en-US" sz="25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31904"/>
            <a:ext cx="4106400" cy="16787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художественные функции
</a:t>
            </a:r>
            <a:endParaRPr lang="en-US" sz="2303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романа раскрывают разные формы согласия, протеста и власти внутри антиутопического мира.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показывает отдельную грань конфликта между личной свободой и социальным контролем, поэтому роман звучит как многоголосый спор о цене стабильности.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Хаксли, «О дивный новый мир» (1932)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6669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0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4325" y="1337300"/>
            <a:ext cx="571500" cy="45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Мустафа Монд и логика компромисса
</a:t>
            </a:r>
            <a:endParaRPr lang="en-US" sz="2933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без иллюзий
</a:t>
            </a:r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Монд хорошо понимает литературу, религию, философию и науку, но рассматривает их как ценность, несовместимую с полной управляемостью общества и его спокойствием.
</a:t>
            </a:r>
            <a:endParaRPr lang="en-US" sz="1328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 пользу стабильности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сознательно отказывается от высокой культуры и свободы мысли, потому что считает: трагедия, сомнение и личный выбор неизбежно нарушают социальный порядок.
</a:t>
            </a:r>
            <a:endParaRPr lang="en-US" sz="1253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как осознанный отказ
</a:t>
            </a:r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позиция делает антиутопию особенно убедительной: система удерживается не только принуждением, но и холодным согласием элиты пожертвовать человеческой полнотой.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Всемирного Государства и ценности человека
</a:t>
            </a:r>
            <a:endParaRPr lang="en-US" sz="2253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Хаксли строит конфликт не как спор о политике, а как выбор между управляемой предсказуемостью и полноценной человеческой жизнью.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ценится удобство и порядок, тем сильнее подавляются свобода, истина и индивидуальность; именно в этом заключается главный парадокс антиутопии.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романа О. Хаксли «О дивный новый мир»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Джона с цивилизацией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отражающая столкновение Джона с ценностями Всемирного Государства.
</a:t>
            </a:r>
            <a:endParaRPr lang="en-US" sz="13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в романе как источник человеческой глубины
</a:t>
            </a:r>
            <a:endParaRPr lang="en-US" sz="2408" dirty="0"/>
          </a:p>
        </p:txBody>
      </p:sp>
      <p:sp>
        <p:nvSpPr>
          <p:cNvPr id="6" name="Text 2"/>
          <p:cNvSpPr txBox="1"/>
          <p:nvPr/>
        </p:nvSpPr>
        <p:spPr>
          <a:xfrm>
            <a:off x="354575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Джона Шекспир становится не просто книгой, а способом понимать любовь, ревность, честь и боль. Через его реплики он учится выражать то, чему нет места в мире лозунгов и удобства.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116137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литература сохраняет сложность человеческой души, которую антиутопия стремится упростить. Поэтому Шекспир в романе — это память о свободе переживания и ответственности за выбор.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чувств и нравственного опыта
</a:t>
            </a:r>
            <a:endParaRPr lang="en-US" sz="1170" dirty="0"/>
          </a:p>
        </p:txBody>
      </p:sp>
      <p:sp>
        <p:nvSpPr>
          <p:cNvPr id="9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Противовес стандартизированному миру
</a:t>
            </a:r>
            <a:endParaRPr lang="en-US" sz="11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счастье мыслится как отсутствие боли и сомнений, но именно это лишает человека личности, творчества и нравственной ответственности.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подлинного счастья теряет смысл, если оно достигается ценой свободы и внутреннего выбора.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Хаксли, «О дивный новый мир»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романа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повторяются в разных эпизодах и создают ощущение замкнутого мира, где почти не остаётся пространства для личной инициативы.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антиутопии держится на сочетании биологического, психологического и культурного контроля, поэтому подавление человека выглядит всеобъемлющим и устойчивым.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повторяющихся мотивов в романе О. Хаксли «О дивный новый мир»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4187" y="1038300"/>
            <a:ext cx="4015476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проблем романа с современными реалиями помогает увидеть, насколько его предупреждение остаётся живым.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предупреждает, что контроль может маскироваться под заботу, удобство и добровольный выбор, а потому особенно опасен для современного человека.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Хаксли, «О дивный новый мир»; современное общественное наблюдение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остаётся актуальным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Антиутопия Хаксли как предупреждение о цене удобства
</a:t>
            </a:r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Хаксли убеждает: общество может казаться благополучным, когда оно подавляет память, свободу и глубину чувств. Именно поэтому «О дивный новый мир» остаётся важным предупреждением о границах прогресса.
</a:t>
            </a:r>
            <a:endParaRPr lang="en-US" sz="442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2026-05-23T15:11:29Z</dcterms:created>
  <dcterms:modified xsi:type="dcterms:W3CDTF">2026-05-23T15:11:29Z</dcterms:modified>
</cp:coreProperties>
</file>