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Painting on the Wall: учим английский через картину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на стене — простой и яркий путь к английским словам.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описывать картину по-английски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задание помогает запоминать слова, строить короткие фразы и говорить увереннее. На одной картине легко найти цвет, предмет, человека и настроение — а значит, сразу есть о чём сказать по-английски.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картине с первого взгляда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wall, picture, frame, room, home и school особенно полезны, потому что они часто встречаются в описании интерьера. Они помогают сказать, где висит картина и в какой обстановке она находится.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назвать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картине часто видны цветы, книга, солнце, дерево, человек или животное. Эти слова легко превратить в короткие фразы, например: I can see a red flower.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подойдут простые модели: There is a picture on the wall и I can see a red flower. Такие фразы короткие, понятные и хорошо подходят для 4 класса.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 замечаем самые большие и заметные части изображения: стену, рамку, окно или стол. Именно они помогают понять, где находится картина и что на ней изображено.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 теме картины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510976" y="1125950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запомнить слова painting, picture, wall, frame, artist, brush, color и scene. Это основа темы: без них трудно назвать сам предмет и сказать, о чём идёт речь.
</a:t>
            </a:r>
            <a:endParaRPr lang="en-US" sz="1125" dirty="0"/>
          </a:p>
        </p:txBody>
      </p:sp>
      <p:sp>
        <p:nvSpPr>
          <p:cNvPr id="13" name="Text 3"/>
          <p:cNvSpPr txBox="1"/>
          <p:nvPr/>
        </p:nvSpPr>
        <p:spPr>
          <a:xfrm>
            <a:off x="510976" y="1878315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вид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bright, dark, nice и beautiful помогают описывать картину точнее. С ними можно сказать не только что изображено, но и какая она по виду.
</a:t>
            </a:r>
            <a:endParaRPr lang="en-US" sz="1125" dirty="0"/>
          </a:p>
        </p:txBody>
      </p:sp>
      <p:sp>
        <p:nvSpPr>
          <p:cNvPr id="14" name="Text 4"/>
          <p:cNvSpPr txBox="1"/>
          <p:nvPr/>
        </p:nvSpPr>
        <p:spPr>
          <a:xfrm>
            <a:off x="510976" y="2630679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она кажется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ответ живым, но не слишком длинным. Например, picture может быть small and bright, а scene — beautiful and nice. Для младших школьников это очень удобный набор.
</a:t>
            </a:r>
            <a:endParaRPr lang="en-US" sz="1122" dirty="0"/>
          </a:p>
        </p:txBody>
      </p:sp>
      <p:sp>
        <p:nvSpPr>
          <p:cNvPr id="15" name="Text 5"/>
          <p:cNvSpPr txBox="1"/>
          <p:nvPr/>
        </p:nvSpPr>
        <p:spPr>
          <a:xfrm>
            <a:off x="510976" y="3383029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слово, тем легче его вспомнить на уроке. Короткая лексика помогает отвечать без пауз и не теряться, даже если картина кажется большой и сложной.
</a:t>
            </a:r>
            <a:endParaRPr lang="en-US" sz="1125" dirty="0"/>
          </a:p>
        </p:txBody>
      </p:sp>
      <p:sp>
        <p:nvSpPr>
          <p:cNvPr id="16" name="Text 6"/>
          <p:cNvSpPr txBox="1"/>
          <p:nvPr/>
        </p:nvSpPr>
        <p:spPr>
          <a:xfrm>
            <a:off x="510976" y="4135401"/>
            <a:ext cx="34761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 немного, легче не перепутать их и выбрать нужное. Так ученик быстрее строит фразу и увереннее говорит: This is a painting. It is beautiful.
</a:t>
            </a:r>
            <a:endParaRPr lang="en-US" sz="11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 английском языке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удобно использовать в простых предложениях: The sky is blue, The sun is yellow, The cat is black. Такие фразы легко запомнить и повторить без длинной подготовки.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назвать цвет, описание сразу становится понятным. Ученик не ищет сложные слова, а просто замечает: вот красный цветок, вот синее небо, вот белая стена.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цвет — один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достаточно выбрать один цвет и сказать о нём коротко. Это помогает отвечать уверенно, даже если слов пока немного и хочется сказать всё сразу.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учат замечать мелочи: не просто flower, а red flower; не просто wall, а white wall. Так описание становится точнее и интереснее.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картины часто нужны red, blue, green, yellow, orange, pink, purple, black, white и brown. Это самые заметные слова, потому что цвет видно сразу.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можно найти на картине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Chair, table и lamp часто встречаются в комнате или классе. Эти слова помогают описывать интерьер и быстро понимать, какие предметы стоят рядом друг с другом.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Tree, flower и sun помогают рассказать о природе на картине. С ними описание становится ярче, а ученик легче замечает, что изображено на фоне.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 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Window, house и wall показывают, где находится предмет и какое это место. Такие слова особенно полезны, когда нужно описать комнату, класс или дом.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вещи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Dog, bird и book часто делают картину более живой и интересной. Эти слова удобно объединять, чтобы не путать предметы, животных и вещи в одном описании.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что-то находится на стене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несколько, нужно there are. Такая разница помогает говорить правильно и замечать число предметов, даже если предложение остаётся очень простым.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именно находится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above the bed, next to the window и on the wall помогают точно указать место. Они делают описание аккуратным и понятным, как маленькая карта комнаты.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тренировка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часто встречаются в заданиях начальной школы. Их удобно повторять вслух, потому что они короткие, ритмичные и легко запоминаются.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один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картине или в комнате только один предмет, удобно использовать there is. Например: There is a painting on the wall. Это короткая и очень понятная модель.
</a:t>
            </a:r>
            <a:endParaRPr lang="en-US" sz="13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картину по-английски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короткого устного ответа на уроке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этого достаточно, чтобы описывать предмет, цвет и настроение. Одну форму легко заменить другой — и получается новый короткий ответ.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«The painting on the wall»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to be am, is и are помогают строить ответы без сложных правил.
</a:t>
            </a:r>
            <a:endParaRPr lang="en-US" sz="26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картинка делает комнату интереснее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яркая picture на стене может сразу оживить classroom. Она помогает детям смотреть внимательнее и замечать детали вокруг. Даже маленькая картинка делает место более cheerful и запоминающимся, будто комната улыбается вместе с учениками.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home или living room картина часто становится главным украшением стены. Она добавляет warmth, делает комнату cozy и создаёт приятное настроение. Иногда достаточно одного красивого изображения, чтобы пространство стало выглядеть спокойнее и добрее.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 галерея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museum или gallery картины помогают увидеть, как искусство меняет пространство. Они делают зал интересным, а стены — не пустыми, а говорящими. Рядом с картиной хочется остановиться, посмотреть внимательнее и, конечно, сказать пару слов по-английски.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273" y="1805075"/>
            <a:ext cx="350203" cy="3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686" y="1834985"/>
            <a:ext cx="377100" cy="301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3996" y="1805075"/>
            <a:ext cx="350203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5990" y="1805075"/>
            <a:ext cx="225938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070" y="1805075"/>
            <a:ext cx="361500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картины: words for feelings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картине много света и ярких красок, она часто кажется весёлой и дружелюбной. В таком случае хорошо подходят слова happy, warm и kind, потому что они передают приятное первое впечатление.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и спокойная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цвета мягкие, а детали не кричат, а шепчут, можно сказать peaceful или calm. Такие слова помогают описать картину, на которой всё выглядит спокойно и немного задумчиво.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краски и пустое пространство часто создают чувство sadness. Для простого ответа подойдут слова sad или calm, если картина не мрачная, а просто тихая и сдержанная.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Весело и необычно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картине есть смешные детали, забавные позы или необычные предметы, уместно слово funny. Оно помогает детям не только назвать настроение, но и показать, что картина их удивила.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жёлтые, оранжевые и красные цвета часто делают картину lively и exciting. Такие слова особенно полезны, когда хочется сказать, что изображение не только красивое, но и очень живое.
</a:t>
            </a:r>
            <a:endParaRPr lang="en-US" sz="10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 картине и слова о людях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делает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добавить действие: sit, stand, smile, read, look, hold, play. Даже одно слово помогает оживить описание и показать, что герой не просто стоит, а занят чем-то интересным.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модели типа «The girl is smiling» или «The boy is reading a book». Они легко запоминаются и подходят для устного ответа без длинных объяснений и сложных правил.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на картине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изображении несколько людей, удобно сказать «The family is in the room». Такая фраза помогает описать не только одного человека, но и общую сцену, где все герои вместе.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изображён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назвать героя: boy, girl, man, woman, child или family. Так ответ получается коротким и понятным, а учитель сразу видит, что ученик заметил главного персонажа на картине.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рассмотреть картину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325" y="2322211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can you see?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самого простого вопроса: что видно на картине. Он помогает сразу назвать людей, предметы и животных, а ещё задаёт тон всему короткому ответу на английском.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2006069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color is it?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учит замечать цвет и не теряться перед изображением. Ребёнок может ответить одним словом или короткой фразой, например: «It is blue» или «The flower is red».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3736814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the painting?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помогает описывать место предмета в комнате. Ученики тренируют слова on, in, under и next to, а ещё учатся замечать, где именно находится картина.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5467556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is in the picture?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картине есть люди, этот вопрос помогает назвать героя и его роль. Можно ответить коротко: «There is a boy» или «I can see a family».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7198289" y="2322223"/>
            <a:ext cx="16701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big or small?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размере делает описание точнее и проще. Ребёнок может выбрать одно из двух слов и сразу построить понятный ответ, не придумывая длинное предложение.
</a:t>
            </a:r>
            <a:endParaRPr lang="en-US" sz="10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по теме картины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она находится?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«Where is it?» удобно отвечать: «It is on the wall». Такая фраза показывает и место, и знание маленьких слов, которые часто встречаются в теме.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Какого она цвета?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цвете делает диалог живым и лёгким. Ответ «It is red and yellow» показывает, что ученик заметил детали и умеет назвать сразу несколько цветов.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Нравится ли она?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«Do you like it?» учит выражать мнение очень коротко. Ответ «Yes, I do» подходит младшим школьникам, потому что он простой, вежливый и легко запоминается.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 это?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«What is it?» помогает быстро назвать предмет. Ответ «It is a painting» звучит просто и уверенно, а ещё отлично подходит для первого шага в разговоре.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маленькие слова, которые часто встречаются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 the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нужен, когда предмет называют впервые: «a picture». А слово the используют, когда речь уже идёт о конкретной картине или стене, знакомой по разговору.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и on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 и on помогают точно показать место. Можно сказать «in the room» и «on the wall», и сразу понятно, где находится предмет, без длинных объяснений.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и next to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картина или предмет стоят ниже или рядом, пригодятся under и next to. Эти маленькие слова делают описание комнаты точным и помогают не путать расположение вещей.
</a:t>
            </a:r>
            <a:endParaRPr lang="en-US" sz="1292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место, потом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важно соблюдать порядок слов: сначала маленькое слово, потом предмет. Поэтому фразы вроде «next to the window» и «on the wall» звучат правильно и естественно.
</a:t>
            </a:r>
            <a:endParaRPr lang="en-US" sz="12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картина может быть связана с уроком и жизнью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картина может висеть рядом с доской, окном или книжной полкой. Ребёнок сразу видит знакомую обстановку и легче запоминает слова classroom, wall и window, потому что они связаны с тем, что уже есть вокруг.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картина часто украшает living room, спальню или коридор. Если рядом стоят table, shelf или lamp, новые английские слова перестают быть абстрактными и превращаются в часть привычной комнаты.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 музее и 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museum и library картины помогают говорить о тихих и красивых местах. Ребёнок может представить gallery, wall и frame, а потом описать, что видит, не отходя от реальной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задания на запоминание слов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цвет и 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Попросите ребёнка сопоставить цвет с английским словом: red, blue, green, yellow. Такое задание занимает совсем мало времени, но отлично тренирует внимание и помогает быстрее вспомнить лексику.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короткую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одно слово и попросите собрать предложение с is или can see. Например: «I can see a bird» или «The picture is big». Так ребёнок тренирует речь без страха ошибиться.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предмет на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ученик посмотрит на изображение и назовёт, где спрятаны wall, frame, window или book. Поиск предметов превращает повторение слов в маленькую игру, а не в скучную проверку.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три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работает мини-задание: назвать три предмета по-английски за одну минуту. Можно выбирать только вещи в комнате, только цвета или только героев, чтобы слова лучше закреплялись в 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картины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артикль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говорить picture или wall без артикля, хотя в начале фразы часто нужен a. Маленькое слово кажется незаметным, но именно оно делает предложение правильным.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is и are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один, обычно используется is, а если их несколько — are. В описании картины это особенно важно, потому что дети часто путают единственное и множественное число.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on, in и under легко потерять, когда ученик спешит. Но без них место предмета становится неясным, поэтому лучше строить короткую, но точную фразу.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пытается сказать всё сразу и сбивается. Для 4 класса лучше один простой ответ: назвать предмет, цвет или место, а потом уже добавить мнение.
</a:t>
            </a:r>
            <a:endParaRPr lang="en-US" sz="11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по теме «The Painting on the Wall»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вид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color и bright нужны, чтобы описать, как выглядит изображение. С ними легко сказать, что картина яркая, светлая или, наоборот, спокойная и тёмная.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и sad помогают передать чувство от картины. Они особенно удобны для младших школьников, потому что сразу понятны и не требуют длинного объяснения.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 и like нужны, чтобы сказать, что ученик заметил и что ему нравится. Эти глаголы делают ответ живым и помогают добавить личное мнение.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слова для старта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этот маленький набор, можно легко составлять первые предложения. Он подходит и для ответа учителю, и для короткого пересказа по картинке на уроке.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видим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Painting, picture, wall и frame помогают назвать саму картину и её часть. Эти слова — основа темы, потому что без них трудно начать даже самый короткий ответ.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на стене — маленький помощник для большого английского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«The painting on the wall» помогает школьнику замечать цвета, предметы, людей и настроение. С ней легко строить короткие фразы, отвечать на вопросы и говорить по-английски смелее.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2026-05-29T13:58:02Z</dcterms:created>
  <dcterms:modified xsi:type="dcterms:W3CDTF">2026-05-29T13:58:02Z</dcterms:modified>
</cp:coreProperties>
</file>