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3006" y="-86600"/>
            <a:ext cx="4683737" cy="5282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9650" y="1650650"/>
            <a:ext cx="5344200" cy="19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3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Финал: покой и память в литературном произведении
</a:t>
            </a:r>
            <a:pPr algn="l" indent="0" marL="0">
              <a:lnSpc>
                <a:spcPct val="90000"/>
              </a:lnSpc>
              <a:buNone/>
            </a:pPr>
            <a:r>
              <a:rPr lang="en-US" sz="169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7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раскрывает главный смысл текста через покой и память.
</a:t>
            </a:r>
            <a:endParaRPr lang="en-US" sz="3634" dirty="0"/>
          </a:p>
        </p:txBody>
      </p:sp>
      <p:sp>
        <p:nvSpPr>
          <p:cNvPr id="7" name="Text 1"/>
          <p:cNvSpPr txBox="1"/>
          <p:nvPr/>
        </p:nvSpPr>
        <p:spPr>
          <a:xfrm>
            <a:off x="1108325" y="4290225"/>
            <a:ext cx="4400100" cy="46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701" y="627950"/>
            <a:ext cx="3479599" cy="3999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4649725" y="1391425"/>
            <a:ext cx="4050900" cy="27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читать финал особенно внимательно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Последние сцены не просто завершают сюжет: они заново освещают всё произведение. Через них видно, к чему приводит конфликт, что автор считает важным и почему пережитое должно быть сохранено в памяти.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смысловые линии финала: покой и память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1642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Покой в финале проявляется как тишина, замедление действия и внутреннее примирение. Он возникает не из безмятежности, а из пережитого испытания и осмысленного выбора.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4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удерживает след утрат, событий и людей, повлиявших на судьбу героя. Она связывает прошлое с настоящим через воспоминания, повтор образов и значимые детали.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418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эти мотивы создают сложный финал: он может быть спокойным внешне, но глубоко насыщенным смыслом, болью и нравственным выводом.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88498"/>
            <a:ext cx="9144000" cy="21520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45600" y="197125"/>
            <a:ext cx="78528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тишины и пространства в финале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774100" y="1684625"/>
            <a:ext cx="27588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 как знак внутренней сосредоточенности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889350" y="1684625"/>
            <a:ext cx="27588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Пространство как носитель памяти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774100" y="2158925"/>
            <a:ext cx="3395700" cy="9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финальных эпизодах тишина часто заменяет действие и позволяет почувствовать глубину пережитого. Она подчёркивает не пустоту, а сосредоточенность на главном. 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89350" y="2158925"/>
            <a:ext cx="3395700" cy="9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дорога, пустая комната или памятное место делают прошлое зримым. Пространство в таком финале не только описывает мир, но и хранит след человеческой судьбы.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мотивы составляют смысл финала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финал строится не вокруг одного чувства, а вокруг их взаимодействия. Особенно важно, как личное переживание превращается в устойчивый смысл.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и покой задают основу финала, а утрата и надежда удерживают его драматизм и открытость будущему.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художественных финалов в произведениях школьной программы; обобщение по теме презентации
</a:t>
            </a:r>
            <a:endParaRPr lang="en-US" sz="1034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Покой как нравственный итог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477600" y="1861925"/>
            <a:ext cx="25008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Покой в конце произведения связан с внутренней зрелостью героя. Это состояние возникает тогда, когда человек принимает прожитое и сохраняет достоинство после испытаний.
</a:t>
            </a:r>
            <a:endParaRPr lang="en-US" sz="1070" dirty="0"/>
          </a:p>
        </p:txBody>
      </p:sp>
      <p:sp>
        <p:nvSpPr>
          <p:cNvPr id="10" name="Text 3"/>
          <p:cNvSpPr txBox="1"/>
          <p:nvPr/>
        </p:nvSpPr>
        <p:spPr>
          <a:xfrm>
            <a:off x="5087975" y="1822188"/>
            <a:ext cx="2480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опирается на ответственность, верность близким и уважение к памяти прошлого. Такой итог особенно заметен в текстах о войне, утрате и трудном нравственном выборе.
</a:t>
            </a:r>
            <a:endParaRPr lang="en-US" sz="1070" dirty="0"/>
          </a:p>
        </p:txBody>
      </p:sp>
      <p:sp>
        <p:nvSpPr>
          <p:cNvPr id="11" name="Text 4"/>
          <p:cNvSpPr txBox="1"/>
          <p:nvPr/>
        </p:nvSpPr>
        <p:spPr>
          <a:xfrm>
            <a:off x="3000275" y="3800575"/>
            <a:ext cx="25302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покой в литературе — не бегство от реальности, а признак духовной устойчивости и способности жить дальше без отказа от пережитого.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0675" y="2074232"/>
            <a:ext cx="4007700" cy="159718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ключевых смыслов финала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645600" y="17364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увидеть, как разные мотивы работают в финале и чем они отличаются друг от друга.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45600" y="29422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объединяет разные смысловые линии: он может быть одновременно тихим, трагичным и направленным в будущее.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5600" y="4598225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Финальные сцены произведений и система повторяющихся мотивов
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перехода к финалу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построена по общей модели анализа финала в литературе: от конфликта к нравственному итогу.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как связь поколений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591675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в финале соединяет живых и ушедших, не позволяя частной истории исчезнуть. Через неё личный опыт героя становится частью семейной и исторической преемственности.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744913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Старые письма, фотографии, фамилии, рассказы и вещи прошлого напоминают, что судьба человека не замкнута на нём одном. Она продолжает жить в следующих поколениях.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865363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старшеклассника этот мотив важен потому, что помогает увидеть: память в литературе связана не только с эмоцией, но и с нравственной ответственностью перед прошлым.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9800" y="1366390"/>
            <a:ext cx="4010100" cy="32738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памяти в финальных сценах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719575" y="1836550"/>
            <a:ext cx="19974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памяти в литературе делают прошлое видимым в настоящем. Свеча, письмо, фотография и памятник сохраняют след человека и помогают почувствовать непрерывность жизни.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499888" y="1836550"/>
            <a:ext cx="19974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дерево и дорога показывают память как движение времени, рост и возвращение к истокам. Такие образы особенно выразительны в финале, потому что соединяют личное переживание с более широким смыслом.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динамика финала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памяти остаётся выше точки полного покоя: прошлое не исчезает, а лишь перестаёт быть источником острого конфликта.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снижает напряжение постепенно; внешний покой возможен только при сохранённой внутренней памяти о пережитом.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литературного анализа финальных сцен, 11 класс
</a:t>
            </a:r>
            <a:endParaRPr lang="en-US" sz="1034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молчания и пауз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1642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Молчание в финале подчёркивает глубину переживания: не всё можно выразить словами, особенно когда речь идёт об утрате, вине или памяти о близких.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4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Паузы и недосказанность создают пространство для читательского размышления, усиливают напряжение смысла и делают завершение более психологически достоверным.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418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сценах молчание часто говорит точнее прямой оценки автора: оно сохраняет достоинство пережитого и не разрушает внутреннюю серьёзность финала.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0700" y="2170232"/>
            <a:ext cx="4007700" cy="159718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45600" y="251450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прошлого и их функции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645600" y="181837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конкретные образы удерживают память и переводят прошлое в художественно значимый опыт.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45600" y="3067875"/>
            <a:ext cx="3077700" cy="9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Конкретные предметы и места делают память видимой: через них прошлое остаётся частью настоящего и не растворяется в общем повествовании.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45600" y="4201350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устойчивых художественных образов в литературных финалах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формы памяти доминируют в финале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и семейная память обычно наиболее ощутимы, потому что они связаны с судьбой героя и эмоционально близкими деталями.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объединяет частный опыт и широкий исторический контекст, поэтому память работает сразу на нескольких уровнях смысла.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ранжирование форм памяти по их роли в финальных сценах
</a:t>
            </a:r>
            <a:endParaRPr lang="en-US" sz="1034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переживания к сохранённой памяти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события к устойчивому смыслу в художественном тексте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финал не закрывает тему полностью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098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Последняя сцена завершает сюжет, но не отменяет внутреннюю жизнь героев: после финала их опыт продолжает развиваться в памяти, поступках и выборе.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22463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требует возвращения к прожитому, поэтому смысл произведения остаётся открытым и после развязки; читатель продолжает соотносить финал с прежними событиями.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350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заметна эта открытость в произведениях о войне, семье, утрате и истории, где один эпизод не исчерпывает масштаба пережитого опыта.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8476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финал показывает: автор говорит не только о конце события, но и о его длительном влиянии на человека, поколение и нравственную оценку прошлого.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45600" y="1547200"/>
            <a:ext cx="6834900" cy="71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и личный масштаб финала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774100" y="2944625"/>
            <a:ext cx="31383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часто связывает частный опыт героя с судьбой времени. Личное переживание тогда перестаёт быть только семейной историей и приобретает более широкий смысл.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889350" y="2944625"/>
            <a:ext cx="32973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финале возникают война, репрессии или другие потрясения, память становится формой свидетельства. Она сохраняет не только чувства, но и историческую правду.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774100" y="2388200"/>
            <a:ext cx="3138300" cy="4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судьба как часть общей истории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889350" y="2388200"/>
            <a:ext cx="3297300" cy="4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как общественное свидетельство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утраты и надежды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спокойном финале утрата не исчезает полностью: она остаётся частью нравственного опыта и задаёт глубину всему завершению.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Равновесие утраты и надежды делает финал убедительным: боль признана, но не разрушает возможность дальнейшей жизни.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соотношение ключевых смыслов финала по литературному анализу
</a:t>
            </a:r>
            <a:endParaRPr lang="en-US" sz="1034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анализа финала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477600" y="1861925"/>
            <a:ext cx="25008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объединяет покой, память, утрату и надежду в цельную систему, где каждый мотив уточняет нравственный смысл пережитого.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87975" y="1822188"/>
            <a:ext cx="2480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Покой в концовке связан не с забыванием, а с внутренним взрослением героя, его способностью принять прошлое и сохранить достоинство.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000275" y="3800575"/>
            <a:ext cx="25302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удерживает ценность события после завершения сюжета: именно она превращает финал в продолжение авторского разговора с читателем.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0638" y="2505275"/>
            <a:ext cx="3842700" cy="130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Настоящий финал не стирает прошлое, а бережно включает его в смысл настоящего. Покой становится возможным, когда память сохраняет человека, его опыт и нравственный выбор.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399025" y="1311600"/>
            <a:ext cx="4023600" cy="11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Покой, который хранит память
</a:t>
            </a:r>
            <a:endParaRPr lang="en-US" sz="2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2026-05-20T02:07:36Z</dcterms:created>
  <dcterms:modified xsi:type="dcterms:W3CDTF">2026-05-20T02:07:36Z</dcterms:modified>
</cp:coreProperties>
</file>