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образ жизни и здоровье кожи: основные темы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окружение и привычки влияют на состояние кожи подростков.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жизненно важный защитный барьер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крупнейший орган человека, защищающий от вредных воздействий. Современные экологические и жизненные изменения увеличивают риски кожных заболеваний у подростков.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кожи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— внешний слой, который предотвращает проникновение микробов и влаги, обеспечивает обновление кожи. Он постоянно обновляется для поддержания барьера.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содержит сосуды и нервные окончания, отвечает за питание кожи, терморегуляцию и передачу ощущений, поддерживая её здоровье и чувствительность.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Подкожно-жировая клетчатка выполняет роль амортизатора и накопителя энергии, помогает сохранять тепло и обеспечивает защиту глубоких тканей.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экологии на кожу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ультрафиолет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провоцирует воспаления и аллергические реакции, повышая риск акне и дерматитов. Избыточное УФ-излучение ускоряет старение кожи, вызывает ожоги и пигментацию.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их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и жаркий климат усугубляет обезвоживание кожи, приводит к шелушению и снижает её защитные функции, что делает кожу более чувствительной к внешним факторам.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питание влияет на здоровье кожи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источник увлажнения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 чистой воды способствует поддержанию эластичности кожи и помогает выводить токсины, предотвращая сухость и раздражение.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A, C и E — основа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недостаток замедляет заживление кожи и повышает восприимчивость к воспалениям, снижая её защитные способности в неблагоприятных условиях.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избытка быстрых углеводов и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сахаров и жирной пищи усиливает выработку кожного сала и способствует появлению прыщей, ухудшая внешний вид кожи подростков.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кожи и их последствия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влияние разных факторов на кожу и возможные реакции.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 значительно увеличивает риск кожных проблем, требуя комплексного подхода к профилактике.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Dermatology Journal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воздействие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ухудшает кровообращение кожи, нарушает снабжение кислородом, способствует раннему появлению морщин и замедляет восстановительные процессы.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обезвоживает кожу, снижая её упругость и делая более уязвимой к внешним раздражителям, что ухудшает общее состояние кожи.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касание лица руками повышает риск переноса бактерий на кожу, вызывая воспаления и ухудшая состояние кожи.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Пренебрежение уходом и использование чужой косметики увеличивает вероятность инфекций и воспалений, нарушая естественный баланс кожи.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кожных заболеваний среди подростков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нарушение гигиены — основные причины большинства кожных проблем у подростков.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сталкиваются с акне из-за сочетания внутренних и внешних факторов, требующих внимания.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дерматологии,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стрессов на состояние кожи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психологическое напряжение снижает защитные функции кожи, ухудшая её способность к восстановлению и повышая риск воспалительных заболеваний.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усиливает работу сальных желёз и способствует появлению акне, вызывая покраснение и зуд на поверхности кожи.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кожи: важные правила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очищение лица мягкими средствами помогает удалять загрязнения, не повреждая защитный слой кожи, сохраняя её здоровье.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личного полотенца и регулярная смена постельного белья препятствуют размножению бактерий, снижая риск кожных воспалений.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рекомендуется применять агрессивные скрабы и пользоваться чужой косметикой, чтобы избежать раздражений и инфекций.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уходе за кожей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скрабов и агрессивных косметических средств разрушает естественный защитный барьер кожи, что приводит к сухости и раздражению.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косметики нарушает баланс кожной микрофлоры, снижая её способность защищать от вредных микроорганизмов.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адаптации ухода к сезонным изменениям негативно влияет на состояние кожи, повышая риск воспалений и аллергических реакций.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чужой косметики увеличивает вероятность заражения инфекциями и вызывает аллергические реакции, что ухудшает здоровье кожи.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кожных заболеваний: базовые 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уменьшение стрессовых ситуаций повышают устойчивость кожи к внешним раздражителям и предотвращают воспаления.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сбалансированного рациона с витаминами и минералами укрепляет защитные функции кожи и способствует её регенерации.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достаточное потребление воды улучшают кровообращение и поддерживают оптимальный уровень увлажнённости кожи.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к здоровой коже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комплексного ухода и профилактики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гаджетов и экранов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время перед экранами увеличивает выделение кожного сала, особенно ночью. Важно соблюдать режим использования техники, чтобы снизить негативные последствия для кожи.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свет от экранов усиливает окислительный стресс в коже, что способствует преждевременному старению и появлению акне. Рекомендуется использовать косметику с антиоксидантами для защиты.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кожных заболеваний у подростков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проявляется воспалительными высыпаниями, вызванными повышенной активностью сальных желез в пубертатный период.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Контактный дерматит возникает при реакции кожи на косметику или бытовую химию, вызывая покраснение и зуд.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инфекции часто развиваются после посещения общественных бассейнов и требуют врачебного лечения для полного излечения.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обострения кожных проблем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влияние нескольких факторов значительно усугубляет состояние кожи, вызывая более серьёзные поражения и длительность заболеваний.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нужно уделять комплексной профилактике, учитывая все значимые факторы, чтобы снизить риск обострений.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дерматологов, 2023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повышает приток крови к коже, что стимулирует её обновление и укрепляет иммунитет.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организации здравоохранения,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улучшения состояния кожи достигаются при регулярных занятиях спортом у подростков.
</a:t>
            </a:r>
            <a:endParaRPr lang="en-US" sz="14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открытом солнце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времени пребывания на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пребывания на солнце в часы максимальной активности с 11 до 16 часов. Это существенно снижает риск солнечных ожогов и преждевременного старения кожи.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солнцезащитных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применять кремы с SPF не ниже 30, наносить их каждые два часа. Одежда светлых тонов и с длинными рукавами дополнительно защищает от УФ-лучей.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окружения в формировании привычек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педагоги играют ключевую роль в привитии подросткам навыков гигиены и правильного ухода за кожей.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Информированность семьи помогает вовремя распознавать проблемы и предпринимать профилактические меры против кожных заболеваний.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соблюдение гигиенических правил укрепляет здоровье кожи и снижает риск возникновения дерматологических проблем у подростков.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здоровью кожи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коже требует внимания к окружающей среде, образу жизни и личной гигиене. Только комплексные действия обеспечивают её защиту и помогают подросткам чувствовать уверенность.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2026-05-09T22:33:32Z</dcterms:created>
  <dcterms:modified xsi:type="dcterms:W3CDTF">2026-05-09T22:33:32Z</dcterms:modified>
</cp:coreProperties>
</file>