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Живому организму нужны соседи и условия для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 кто окружает живой организм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— это всё, что мы видим и чем живём каждый день. В нём есть живые существа и неживые части природы. Они вместе помогают жизни, а иногда и проверяют её на прочность.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вокруг нас в природе?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724920"/>
            <a:ext cx="1533000" cy="12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части среды обитания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пруд или дом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это место, где организм живёт, растёт и находит пищу. У каждого существа есть свой удобный домик в природе, где ему спокойнее и легче выживать.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условия в каждом месте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больше света, в другом — влаги, а где-то сильнее ветер или холод. Поэтому один и тот же организм не везде чувствует себя одинаково хорошо.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место для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выбирает место, где ему хватает всего нужного. Если условия подходят, он быстрее растёт, набирается сил и чувствует себя уверенно, почти как в любимом уголке.
</a:t>
            </a:r>
            <a:endParaRPr lang="en-US" sz="8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тянется к окну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стоит маленький росток и упорно тянется к солнечному свету. Без света ему трудно расти и делать пищу. Поэтому листья становятся слабее, а стебель изгибается в сторону окна.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для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многие животные ищут корм, играют и передвигаются по своим тропинкам. Ночью часть из них прячется, отдыхает или спит. Свет помогает им понять, когда пора действовать, а когда лучше не шуметь.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или мало света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света мало, живым организмам не хватает энергии и сил. Если света слишком много, тоже бывает нелегко: растения могут вянуть, а животные искать тень. Природе нужен свой световой порядок.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влияет на жизнь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жизнь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растения быстро вянут и перестают расти. Влага помогает корням получать нужные вещества, а листьям — оставаться свежими. Даже маленький росток сразу замечает, хватает ли ему воды.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животных 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люди тоже не могут долго жить без воды. Она помогает организму работать, переносит полезные вещества и поддерживает клетки. Когда воды мало, силы уходят очень быстро.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водоёмом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пруда, реки или озера обычно больше растений и животных. Там легче найти воду, пищу и укрытие. Поэтому такие места напоминают оживлённый природный дворик.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помогает живым организмам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используют воздух, хотя делают это по-своему. Он помогает им жить и развиваться. Если воздуха мало, растение слабеет и растёт хуже.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дышат воздухом и получают из него кислород. Без дыхания организм не может долго жить, поэтому чистый воздух нужен каждому, как ежедневный запас сил.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важен всем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грязный, живым организмам становится трудно дышать и чувствовать себя хорошо. Поэтому так важно беречь природу, где воздух остаётся свежим и прозрачным.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живое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время года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многие растения быстро растут, а животные чаще ищут пищу и строят гнёзда или норы.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Похолодание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становится прохладнее, дует сильнее ветер, чаще идут дожди. Живые организмы начинают готовиться к холодам.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одни животные спят дольше или меняют шерсть, а растения по-разному переживают холод: одни замирают, другие остаются зелёными.
</a:t>
            </a:r>
            <a:endParaRPr lang="en-US" sz="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Корням нужен надёжный дом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корни растений и не даёт им падать. Через неё растения получают воду и минеральные вещества. Без почвы многим из них было бы просто не за что держаться.
</a:t>
            </a:r>
            <a:endParaRPr lang="en-US" sz="881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жители
</a:t>
            </a:r>
            <a:pPr algn="ctr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дождевые черви, жуки, муравьи и другие маленькие организмы. Они постоянно трудятся под землёй, хотя мы замечаем их не всегда. Их работа помогает почве оставаться живой.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почва — крепкие 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плодородная, растения растут сильнее и здоровее. Им легче развивать корни, получать питание и удерживаться на месте. Поэтому почва — настоящий помощник для зелёного мира.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так важна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50" y="1655850"/>
            <a:ext cx="7296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550" y="2521028"/>
            <a:ext cx="6384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помогают соседям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кусты и деревья дают тень и защищают от ветра. Под их листьями могут спрятаться насекомые, птицы и маленькие звери, будто в зелёном домике.
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не только людей. Яблоня угощает птиц и насекомых, а семена и плоды становятся важной пищей для разных животных. На одном дереве кипит целая жизнь.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воздуху оставаться полезным для жизни. Они делают мир вокруг свежее и приятнее. Поэтому даже один куст или дерево в школьном дворе очень важны.
</a:t>
            </a:r>
            <a:endParaRPr lang="en-US" sz="7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 нами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96950" y="15094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семена, а пчёлы помогают цветам. Такие животные делают природу сильнее и помогают растениям продолжать жизнь. Это настоящая добрая команда.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996950" y="24328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 осторожные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просто живут рядом и почти не мешают другим. Они могут быть незаметными соседями, но у каждого всё равно есть своё место в природе.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996950" y="33562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такие животные, которые ищут пищу среди других живых существ. Это часть природных связей. Так в природе всё устроено не случайно, а очень разумно.
</a:t>
            </a:r>
            <a:endParaRPr lang="en-US" sz="11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природы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59225" y="146120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рядом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живёт отдельно от окружающего мира: он дышит воздухом, пьёт воду, ест растения и животных, пользуется светом и теплом. Поэтому природа влияет на его жизнь каждый день.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391800" y="2506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сажают деревья, ухаживают за животными, строят парки и защищают редкие растения. Такие дела делают природу красивее и помогают живым существам чувствовать себя лучше.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73500" y="3551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вредить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оставлять мусор, шуметь, загрязнять воздух или вырубать леса, растениям и животным становится трудно жить. Даже маленькая небрежность может нарушить жизнь целого уголка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мире природы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расцветают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раскрываются и ждут помощников. Их яркие лепестки и запах привлекают насекомых, которым нужен нектар.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перелетают с цветка на цветок и переносят пыльцу. Так они одновременно находят пищу и помогают растениям образовывать семена.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божьи коровки защищают сад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божьи коровки поедают вредных насекомых. Благодаря этому растения меньше болеют и лучше растут.
</a:t>
            </a:r>
            <a:endParaRPr lang="en-US" sz="9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 миллионов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живых организмов насчитывают на Земле, поэтому за свет, воду, пищу и место им часто приходится соперничать
</a:t>
            </a:r>
            <a:endParaRPr lang="en-US" sz="1998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видов очень много, ресурсов на всех может не хватать. Тогда в природе начинается тихое соперничество: кто-то быстрее растёт, кто-то лучше прячется, а кто-то успевает первым.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Global Assessment Report on Biodiversity and Ecosystem Services, 2019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выживать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сильные задние ноги и чуткие уши. Он быстро замечает опасность, резко меняет направление и удирает от врага, словно маленькая живая ракета.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жара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Горбы верблюда помогают запасать питательные вещества, а широкий шаг и длинные ноги удобны в пустыне. Такие особенности помогают ему переносить зной и долго обходиться без воды.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толстый стебель хранит воду, а колючки защищают от животных. Благодаря этим приспособлениям растение спокойно живёт там, где дождь бывает редко.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живому организму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условия, без которых живому организму трудно расти и развиваться.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и забота о них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всегда нужна свежая вода. Она помогает ему чувствовать себя бодро, нормально двигаться и не перегреваться. Без воды животное быстро слабеет и становится вялым.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корм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Кошке, собаке, хомяку или рыбке нужен свой корм. Нельзя кормить питомца чем попало: еда должна быть безопасной, полезной и подходить именно этому животному.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место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Домашнему животному нужен спокойный уголок для отдыха. Кошка любит тишину, хомяк — сухую подстилку, а рыбке нужен чистый аквариум с подходящей водой.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привыкают к заботе и ласке. Прогулки, чистота, игра и добрый голос помогают собаке, кошке и другим животным быть спокойными, здоровыми и доверчивыми.
</a:t>
            </a:r>
            <a:endParaRPr lang="en-US" sz="8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дом под кронами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деревья закрывают землю от яркого солнца, поэтому здесь прохладнее и тише. Между стволами скачут белки, а дятел ищет насекомых под корой. Для зайца и лисы лес становится и домом, и местом охоты.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полный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много света, трав и цветов. Здесь легко заметить бабочку, кузнечика или пчелу, а в высокой траве спрятаться от ветра. Луг похож на разноцветный ковёр, где каждому жителю хватает своего занятия.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— маленькое водное царство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пруда всё звучит по-особому: шуршит камыш, квакают лягушки, плывут рыбы. В воде и у берега живут растения, улитки и насекомые, которым нужна влага и спокойствие.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 пруд — разные места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убирает за собой мусор и не оставляет его в лесу или парке, природа остаётся чище. Животным легче жить, а растения не страдают от грязи и опасных отходов.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воду, не ломаем ветки и не рвём редкие цветы, мы помогаем природе восстанавливаться. Даже маленькая аккуратность делает мир вокруг здоровее.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парков и подкормка птиц зимой помогают живым существам переживать трудности. Такие добрые дела показывают, что человек умеет быть хорошим соседом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природе всё связано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Исчезает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мало воды, растения не могут нормально расти и вянуть начинают очень быстро. А без здоровых растений животным становится труднее найти пищу и укрытие.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растений становится меньше, травоядным не хватает корма. Затем страдают и хищники, ведь их добыча тоже уменьшается. Так одна перемена затрагивает сразу многих жителей природы.
</a:t>
            </a:r>
            <a:endParaRPr lang="en-US" sz="106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Загрязняется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мешает дышать людям, животным и даже растениям. Всё живое начинает слабеть, поэтому чистота воздуха очень важна для здоровья всего природного дома.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Портится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загрязнена, корни плохо получают воду и полезные вещества. Тогда растения растут слабее, а вместе с ними хуже живётся насекомым, птицам и зверям.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не бывает один: рядом всегда есть соседи и важные условия жизни. Бережём природу — значит бережём воду, воздух, растения, животных и самих себя.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— это общий дом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2026-05-26T08:54:42Z</dcterms:created>
  <dcterms:modified xsi:type="dcterms:W3CDTF">2026-05-26T08:54:42Z</dcterms:modified>
</cp:coreProperties>
</file>