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как часть хозяйства страны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снабжает сельское хозяйство, медицину, строительство и быт важными материалами.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химическая промышленность изучают в географии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зависит от природных ресурсов, энергии, воды и транспорта. Заводы тяготеют к местам добычи нефти, газа, калийных и фосфатных руд, а также к промышленным узлам и портам.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химической промышленности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химической отрасли составляют нефть, природный газ, уголь, поваренная соль, сера, апатиты, фосфориты, калийные соли, а также вода и воздух.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воздуха получают азот для аммиака и азотных удобрений, из соли — хлор и каустическую соду, а из нефти и газа — множество органических веществ.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 задают специализацию заводов: какие продукты выгоднее производить, какие технологии применяют и как планируют выпуск.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влияет на себестоимость, а значит и на географию отрасли: где ресурсы ближе, там предприятия размещаются рациональнее.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сырья к готовой продукции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подготовка сырья → химическая переработка → выделение продукта → контроль качества → упаковка.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Нефтехимия и пластмассы в повседневной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заводского сырья — к полимерам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и природного газа получают исходные вещества, из которых делают пластмассы. На следующем этапе появляются знакомые материалы — от трубных заготовок до деталей техники. Так повседневные предметы начинают свой путь с нефтехимического производства.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Гранулы пластика: маленькие «кирпичики» изделий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полимеры часто выпускают в виде гранул. Их затем перерабатывают в упаковку, корпуса и оболочки изделий. Гранулы становятся основой для вещей, которые люди используют каждый день — от контейнеров до элементов школьных принадлежностей.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материал — много применений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находят применение в упаковке, строительных изделиях, игрушках и одежде. Например, из одних и тех же направлений сырья получают материалы для жёстких деталей и для синтетических волокон. Поэтому тема пластика хорошо связывает географию производства и быт.
</a:t>
            </a:r>
            <a:endParaRPr lang="en-US" sz="8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продукции химической промышленности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 показывает, что химическая отрасль обслуживает и сельское хозяйство, и повседневные потребности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доли удобрений и полимеров связаны с их широкой востребованностью: урожайность поддерживается, а материалы нужны в быту и промышленности.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схема (точные проценты зависят от конкретного статистического источника).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666" y="1779938"/>
            <a:ext cx="493523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сельское хозяйство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Аммиачная селитра и карбамид поддерживают рост растений. Они особенно важны, когда почва бедна азотом. Урожайность повышается, а питание культур становится более сбалансированным.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Фосфорные удобрения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Суперфосфат помогает формированию корневой системы и развитию растений. Фосфор необходим на разных стадиях роста, поэтому его внесение улучшает подготовку культур к урожаю.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удобрения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 повышают устойчивость растений и качество урожая. Они важны для нормального обмена веществ и снижают риск стрессов у культур. Без калия многие растения развиваются хуже.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81" y="1595710"/>
            <a:ext cx="338466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химической продукции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однотипная химическая отрасль выпускает разные товары для сельского хозяйства, медицины и быта.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требуют разного сырья и технологий, но везде видна связь химии с потребностями общества.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школьного курса по химической промышленности; примеры — типовые.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 медицина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медицины особенно важны высокая чистота веществ, точная дозировка и многоступенчатый контроль качества. Это снижает риск ошибок и повышает безопасность пациентов.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обеспечивает производство таблеток, растворов, шприцев, одноразовых перчаток и других медицинских изделий. Многие из них становятся возможными благодаря технологической химии.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Фармацевтическая химия создаёт лекарства, витамины, антисептики и дезинфицирующие средства. Также она участвует в подготовке материалов для стерильной упаковки медицинских изделий и препаратов.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Лакокрасочные материалы и строительство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материалов в быту и на стройке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лаки, клеи, герметики и растворители защищают металл, дерево и бетон от влаги, коррозии и механических повреждений. Поэтому покрытия помогают продлить срок службы изделий и конструкций.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ремонте и сооружениях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эти материалы используют при отделке зданий, ремонте дорог, защите мостов и окраске металлоконструкций. Они создают защитный слой, который выдерживает воздействие погоды и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строят рядом с сырьём и транспортом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статьи затрат в химии — сырьё и энергия. Поэтому предприятия стремятся сократить путь доставки и стабильно получать ресурсы из близких источников.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связь экономики с размещением: чем важнее сырьё и энергоснабжение, тем сильнее тяготение к месторождениям и узлам логистики.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обобщённым принципам размещения предприятий; числа условные, для наглядности (без привязки к конкретной статистике).
</a:t>
            </a:r>
            <a:endParaRPr lang="en-US" sz="10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28990"/>
            <a:ext cx="456858" cy="4060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19036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03609"/>
            <a:ext cx="456858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739995"/>
            <a:ext cx="456858" cy="3654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4983" y="3719690"/>
            <a:ext cx="456858" cy="406096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химических предприятиях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 работает в средствах индивидуальной защиты, а на рабочих местах организуют безопасные зоны. Это снижает риск контакта с реагентами и парами, особенно при переливании и ремонте оборудования.
</a:t>
            </a:r>
            <a:endParaRPr lang="en-US" sz="1194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и локальные отсосы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цехах используют вентиляцию и датчики, чтобы уменьшать концентрацию вредных веществ в воздухе. Локальные отсосы важны у мест возможных утечек и при операциях с летучими реагентами.
</a:t>
            </a:r>
            <a:endParaRPr lang="en-US" sz="1194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утечек и аварийные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датчики утечек и применяют автоматическое отключение участков при отклонениях. В результате аварийная ситуация распознаётся быстрее, и последствия могут быть ограничены до минимума.
</a:t>
            </a:r>
            <a:endParaRPr lang="en-US" sz="1194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хранения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размещают по требованиям несовместимости и температурного режима. Для каждого вещества действуют регламенты хранения и обращения, чтобы исключить опасные реакции и возгорание при ошибках персонала.
</a:t>
            </a:r>
            <a:endParaRPr lang="en-US" sz="1194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Паспорта безопасности и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реагента оформляется паспорт безопасности. По нему персонал действует по аварийным инструкциям и правилам охраны труда, что поддерживает единый порядок действий при инцидентах.
</a:t>
            </a:r>
            <a:endParaRPr lang="en-US" sz="11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вред для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последовательность природоохранных мер на предприятиях: от выбросов и стоков до переработки отходов и мониторинга.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проблема отходов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разлагаются очень долго, поэтому после использования они превращаются в серьёзную проблему. Чтобы уменьшить количество мусора, важно сортировать отходы и поддерживать переработку материалов на предприятиях.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использованных бутылок и упаковки получают новое сырьё: технологическое волокно, элементы тары и технические изделия. Так снижается потребность в первичном пластике и уменьшается нагрузка на полигоны.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на упаковке помогает понять вид пластика и подходящий способ переработки. Благодаря этому сортировка становится точнее, а переработка — эффективнее, без смешивания несовместимых фракций.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одноразовых изделий и выбор многоразовых альтернатив уменьшают объём загрязнений. Дополняют это привычки правильного хранения и сдачи перерабатываемой тары в пункты приёма.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34" y="1599680"/>
            <a:ext cx="3172866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химической промышленности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различаются задачами, но объединяются общими требованиями: знание химии, точность, внимательность и строгие правила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специалисты закрывают весь цикл: от работы оборудования и анализов до улучшений и экологического контроля. Ответственность и соблюдение регламентов важны для каждой роли.
</a:t>
            </a:r>
            <a:endParaRPr lang="en-US" sz="1397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обязанностей и требований по образовательной программе курса (без привязки к конкретной организации).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России и 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связь с нефтью, газом и индустриальными районами
</a:t>
            </a:r>
            <a:pPr algn="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предприятия отрасли связаны с районами добычи нефти и газа, а также с крупными промышленными территориями европейской части, Урала, Поволжья и Западной Сибири.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рядом с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формируются там, где есть сырьё, энергия, вода, транспорт и кадры. Это позволяет стабильно снабжать заводы и снижать расходы на перевозки материалов.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Мир: лидеры в нефтехимии, удобрениях и фармацевтике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развиты нефтехимия, производство удобрений и фармацевтика в США, Китае, странах Европы и в государствах Персидского залива.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потребления химической продукции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нужна не только в промышленности: удобрения влияют на урожай, краски и покрытия — на долговечность зданий, а лекарства — на качество лечения. Доля спроса распределена по отраслям.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широкую зависимость разных сфер хозяйства от химической продукции: даже малый сбой в поставках отражается на повседневных услугах.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потребления для визуализации; без привязки к конкретной стране и 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 качества продукции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выпуском продукции контролируют чистоту и состав веществ, а также важные параметры: плотность, кислотность (pH), прочность для материалов и безопасность для применения. Это помогает избежать дефектов и опасных свойств.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измерений используют пробирки, колбы и весы, а также pH‑метры и спектрометры. Лаборатории применяют оборудование для точной диагностики образцов и документируют результаты контроля качества.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химической промышленности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«Зелёная химия»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смещается на технологии, которые уменьшают отходы и снижают вред природе. Идея «зелёных» процессов — сделать реакции более управляемыми и менее «грязными» для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и перерабатываемые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биоразлагаемые пластики и подходы к более лёгкой переработке. Это помогает уменьшить длительное загрязнение и повысить шанс, что материал вернётся в производство, а не станет мусором.
</a:t>
            </a:r>
            <a:endParaRPr lang="en-US" sz="1174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безопасные растворители и катализаторы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более безопасные растворители и эффективные катализаторы, которые улучшают условия производства. Такие решения снижают риски для работников и уменьшают количество побочных продуктов.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в процессах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экономии энергии позволяют проводить процессы при более оптимальных режимах и сокращать потери. Это делает производство не только экологичнее, но и более экономически устойчивым.
</a:t>
            </a:r>
            <a:endParaRPr lang="en-US" sz="13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— основа комфорта и безопасной жизни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обеспечивает сельское хозяйство, медицину, строительство, транспорт и повседневный быт. Она связывает природные ресурсы, науку и производство. Главные задачи развития — безопасность, переработка отходов, экономия сырья и экологичность.
</a:t>
            </a:r>
            <a:endParaRPr lang="en-US" sz="10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2026-05-13T03:37:09Z</dcterms:created>
  <dcterms:modified xsi:type="dcterms:W3CDTF">2026-05-13T03:37:09Z</dcterms:modified>
</cp:coreProperties>
</file>