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порядок слов — фундамент успешного владения английским языком.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местоимения и порядок слов в английском предложении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грамматический контекст
</a:t>
            </a:r>
            <a:endParaRPr lang="en-US" sz="246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прошёл сложный путь от древнеанглийской системы, где местоимения и порядок слов значительно отличались. В сравнении с русским языком, современный английский характеризуется более жёстким порядком слов, обусловленным исторической грамматической эволюцией и упрощением флексий.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местоимения и его функции
</a:t>
            </a:r>
            <a:endParaRPr lang="en-US" sz="296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заменяет существительное, обозначая предметы, признаки или количество без их прямого наименования, что упрощает речь и текст.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предотвращает повторения, поддерживает связность высказывания и помогает ясно выражать отношения между участниками общения.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местоимений способствует логичности и краткости высказываний, делая коммуникацию более четкой и понятной.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местоимений в английском и их примеры
</a:t>
            </a:r>
            <a:endParaRPr lang="en-US" sz="247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демонстрирует основные типы местоимений и примеры с переводом, подчёркивая различия в функциях каждой группы.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местоимений различаются по функции и роли в предложении, что необходимо учитывать для правильного употребления.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пособий по английской грамматике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местоимения: значение и формы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имеют формы в именительном падеже (I, you, he и др.), выступая в роли подлежащего в предложении и обозначая действующее лицо.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объектном падеже (me, you, him и др.) служат дополнением; их выбор зависит от грамматической позиции и роли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местоимения: функции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обозначают принадлежность, например, my, your, their. В предложении "This is my book" слово 'my' показывает, что книга принадлежит говорящему.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притяжательных прилагательных и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my, your используются вместе с существительными, в то время как местоимения mine, yours действуют самостоятельно, например, "The book is mine" показывает самостоятельное владение.
</a:t>
            </a:r>
            <a:endParaRPr lang="en-US" sz="148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 английском
</a:t>
            </a:r>
            <a:endParaRPr lang="en-US" sz="24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и их роль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this и these обозначают объекты, близкие к говорящему, в единственном и множественном числе соответственно. Это помогает уточнить предмет в разговоре.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и those применяются для обозначения объектов, удалённых от говорящего, что важно для точного позиционирования вещей в речевой практике.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вопросительные местоимения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who, what, which, whose служат для уточнения информации в вопросах. Например, "Who are you?" — спрашивает о личности собеседника.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русскими вопросительными словами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русским «кто», «что», «который», английские вопросительные местоимения употребляются для получения конкретных сведений, помогая структурировать диалог.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в английском языке
</a:t>
            </a:r>
            <a:endParaRPr lang="en-US" sz="21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616" y="1038300"/>
            <a:ext cx="380861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соответствие английских и русских местоимений по функциям с указанием основных различий грамматической структуры и форм.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местоимения проще по формам, что обуславливает более строгий порядок слов для передачи смысла.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грамматики английского и русского языков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и русских местоимений
</a:t>
            </a:r>
            <a:endParaRPr lang="en-US" sz="25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местоимения: some, any, no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употребляется преимущественно в утвердительных предложениях для обозначения неопределённого количества, например, 'I have some books'.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используется в вопросах и отрицаниях, как в 'Do you have any money?' или 'I don’t have any time', подчёркивая неопределённость или отрицание.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часто встречается в отрицательных предложениях без вспомогательных глаголов, например, 'No cars are here', что не всегда переводится напрямую на русский.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слов: базовая структура предложения
</a:t>
            </a:r>
            <a:endParaRPr lang="en-US" sz="281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порядка слов в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базовая структура предложения — подлежащее, глагол, дополнение (SVO). Например: «She reads books» — четко обозначены кто и что выполняет действие. Это строгий порядок для правильного понимания.
</a:t>
            </a:r>
            <a:endParaRPr lang="en-US" sz="15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ошибки русскоязычных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часто допускают ошибки, перенося свободный порядок из родного языка, например: «Reads she books». Такой порядок искажает смысл и приводит к непониманию со стороны носителей английского языка.
</a:t>
            </a:r>
            <a:endParaRPr lang="en-US" sz="15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ошибок в порядке слов среди учеников
</a:t>
            </a:r>
            <a:endParaRPr lang="en-US" sz="265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ошибок, встречаются и редкие случаи смешения нескольких ошибок, что усложняет понимание и требует детального исправления.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 показывает, что наибольшая сложность у учеников вызывает правильное размещение наречий и вопросительная инверсия.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контрольных работ 10-х классов, учебный год 2022/23.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английского предложения
</a:t>
            </a:r>
            <a:endParaRPr lang="en-US" sz="220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с учетом типов предложений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местаимений на порядок 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 подлежащие и объекты предопределяют стандартный порядок SVO в английских предложениях. Пример: «They help us every day» показывает строгую последовательность элементов.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в пассивный залог последовательность меняется: местоимения смещаются, например, в предложении «The book was given to her» объект получает приоритетное место, изменяя структуру.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 обычно следуют структуре подлежащее — глагол — объект (SVO), обеспечивая ясность и последовательность изложения.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характеризуются инверсией: вспомогательный глагол + подлежащее + основной глагол + объект. Например, «Do you like music?»
</a:t>
            </a:r>
            <a:endParaRPr lang="en-US" sz="1588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отрицательных предложениях частица not располагается между вспомогательным и основным глаголом, как в «She does not know the answer».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различие грамматических структур влияет на интонацию и смысл, облегчая восприятие и точность коммуникации на английском.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порядка слов в утвердительных, вопросительных и отрицательных предложениях
</a:t>
            </a:r>
            <a:endParaRPr lang="en-US" sz="19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обстоятельств времени и места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времени и места в английском языке обычно ставятся в конце предложения, как в «I will visit London tomorrow», что соответствует нормам разговорной речи.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акцентирования возможна перестановка, например, «Tomorrow I will visit London», что изменяет интонацию и выделяет важность времени совершения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различных местоимений
</a:t>
            </a:r>
            <a:endParaRPr lang="en-US" sz="260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доминируют в речи как ключевые элементы для выражения субъектов и объектов.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подтверждает значимость личных местоимений в английском языке и необходимость их тщательного изучения.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период 2000–2022 гг.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смешение форм именительного и объектного падежей, например, «He invited I» вместо корректного «He invited me».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Некорректный выбор притяжательных местоимений проявляется в фразах типа «She took her» вместо «her book», что изменяет смысл высказывания.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расположение местоимений в сложных предложениях приводит к запутанным конструкциям, затрудняющим понимание текста.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тестов показывает, что до 31% работ содержат хотя бы одну ошибку, что свидетельствует о необходимости усиленной практики.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местоимений старшеклассниками
</a:t>
            </a:r>
            <a:endParaRPr lang="en-US" sz="21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эффективного усвоения темы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использование карточек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систематическое повторение карточек с различными типами местоимений способствует закреплению грамматических норм.
</a:t>
            </a:r>
            <a:endParaRPr lang="en-US" sz="135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построения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составление собственных фраз с правильным порядком слов помогает внутренне усвоить структуру языка.
</a:t>
            </a:r>
            <a:endParaRPr lang="en-US" sz="153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тестирование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интерактивных тестов для определения и корректировки ошибок в использовании местоимений и порядке слов.
</a:t>
            </a:r>
            <a:endParaRPr lang="en-US" sz="1558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игры и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стимулируют активное применение знаний и способствуют закреплению навыков в реальных ситуациях.
</a:t>
            </a:r>
            <a:endParaRPr lang="en-US" sz="14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ключевые навыки для успешной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местоимений и правил порядка слов — основа грамотного общения на английском. Постоянная практика помогает совершенствовать речь и улучшать понимание.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2026-05-07T18:47:15Z</dcterms:created>
  <dcterms:modified xsi:type="dcterms:W3CDTF">2026-05-07T18:47:15Z</dcterms:modified>
</cp:coreProperties>
</file>