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 в середине 1940-х — 1960-е гг.: Ключевые темы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Западной Европы от разрушений войны к экономическому и политическому возрождению.
</a:t>
            </a:r>
            <a:endParaRPr lang="en-US" sz="3719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оставила города в руинах, миллионы жертв и разрушенную экономику. Начался поиск новых форм управления и социальных структур для преодоления кризиса.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Поствоенное восстановление и вызовы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— базис экономического возрождения
</a:t>
            </a:r>
            <a:endParaRPr lang="en-US" sz="214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финансовой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1948 году, План Маршалла выделил свыше 13 млрд долларов на восстановление Западной Европы, обеспечив поддержку ключевым странам региона.
</a:t>
            </a:r>
            <a:endParaRPr lang="en-US" sz="122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бенефициары программы
</a:t>
            </a:r>
            <a:pPr algn="ctr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Франция, Италия и Западная Германия стали главными получателями, направив средства на восстановление промышленности и инфраструктуры.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экономику и продовольствие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способствовали возрождению транспорта, энергетики и продовольственного снабжения, что стабилизировало жизненный уровень населения.
</a:t>
            </a:r>
            <a:endParaRPr lang="en-US" sz="13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подъём: динамика промышленности и ВВП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ускорило модернизацию транспортной и энергетической систем во Франции и ФРГ.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сильный рост экономик, стимулировавший создание современного индустриального базиса Западной Европы.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1965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коллективной безопасности в Европе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НАТО — ответ на угрозу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создан Североатлантический альянс для противостояния советской экспансии, объединив ведущие западные государства для общей обороны.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структура альянса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Альянс обеспечил координацию военных действий, гарантировал взаимную защиту по статье 5 и проводил совместные военные учения среди участников.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внешней политики и интеграции Европы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— Создание Совета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объединению европейских стран для защиты прав человека и демократических ценностей после войны.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Римский договор
</a:t>
            </a:r>
            <a:pPr algn="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Европейского экономического сообщества, направленного на экономическую интеграцию и создание общего рынка.
</a:t>
            </a:r>
            <a:endParaRPr lang="en-US" sz="1386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западного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установили тесные политические и военные связи с США, выстраивая систему совместной безопасности.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 — Европейское объединение угля и стали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наднационального органа для управления стратегическими ресурсами Франции, ФРГ и других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мая 1949 года создана Федеративная Республика Германия с демократической конституцией и многопартийной системой. Запущена денацификация и реабилитация общества после войны.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ФРГ и её экономическое обновление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быстрый экономический рост — «экономическое чудо»: восстановление промышленности и приток иностранных инвестиций способствовали динамичному развитию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ключевых секторов экономики — угольная, газовая и транспортная отрасли перешли под государственный контроль.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модернизация во Франции 1940–1950-х гг.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пятилетних планов развития, включая план Монне 1947 года, стимулировало системную индустриализацию и модернизацию.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атомной энергетики стало стратегическим направлением для обеспечения энергобаланса страны.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социальной сферы — медицинская помощь и образование расширялись, снижалась безработица, рос уровень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от монархии к республике и экономическому взлёту
</a:t>
            </a:r>
            <a:endParaRPr lang="en-US" sz="225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и новая конституция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Италия стала республикой по результатам референдума, а в 1948 году официально приняла новую демократическую конституцию.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НАТО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Италия стала членом НАТО, укрепив свои внешнеполитические позиции и военную безопасность после Второй мировой войны.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экономическое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годы ознаменовались быстрым ростом промышленности, развитием автомобильного производства («FIAT») и массовой урбанизацией северных регионов.
</a:t>
            </a:r>
            <a:endParaRPr lang="en-US" sz="12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Европейского экономического сообщества и расширение рынка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договор 1957 года заложил основы таможенного союза и свободного рынка между шестью странами, открыв новый этап экономической интеграции.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первое десятилетие наблюдался резкий рост товарооборота — на 90%, что способствовало укреплению экономических связей и подготовке к единой валюте.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 демонстрировала стабильный рост с увеличением ВВП почти вдвое, однако многие отрасли оставались технологически отсталыми, что сдерживало общий темп развития.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внедрение инноваций и модернизация промышленных предприятий снижали конкурентоспособность на международных рынках, особенно по сравнению с континентальными странами и США.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инициировало программу модернизации производства и предпринимало попытки вступления в Европейское экономическое сообщество, однако эти шаги столкнулись с политическими и экономическими препятствиями.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экономические успехи и вызовы модернизации
</a:t>
            </a:r>
            <a:endParaRPr lang="en-US" sz="26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1946 по 1958 год сопровождался частыми сменами правительств, что подрывало политическую стабильность. Главными вызовами стали конфликты вокруг деколонизации и социальные противоречия внутри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нестабильность Четвёртой республики и переход к реформам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эффективно управлять кризисами привела к реформам и основанию Пятой республики в 1958 году под руководством Шарля де Голля, направленным на усиление исполнительной власти.
</a:t>
            </a:r>
            <a:endParaRPr lang="en-US" sz="15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деколонизации Западной Европы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 и Пакистана (1947)
</a:t>
            </a:r>
            <a:pPr algn="ctr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Великобритания уступила свою колонию, разделив её на две независимые страны — Индию и Пакистан. Этот процесс сопровождался массовыми миграциями и религиозными конфликтами.
</a:t>
            </a:r>
            <a:endParaRPr lang="en-US" sz="11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Франции в Индокитае (1954)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 битве при Дьенбьенфу Франция утратила контроль над Индокитаем, что стало важным поворотным моментом в процессе деколонизации и стимулировало дальнейшие национально-освободительные движения.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«Год Африки» и война в Алжире (1960)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17 африканских стран получили независимость, а во Французском Алжире разгорелась кровопролитная война, завершившаяся в 1962 году обретением Алжиром суверенитета.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социальных изменений и урбанизации
</a:t>
            </a:r>
            <a:endParaRPr lang="en-US" sz="215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строились автомагистрали и массовое жильё для удовлетворения потребностей растущего городского населения.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1960-м годам 70–80% населения основных стран Западной Европы сосредоточились в городах, что трансформировало социальные структуры и образ жизни.
</a:t>
            </a:r>
            <a:endParaRPr lang="en-US" sz="1491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учебных заведений и доступность образования способствовали социальной мобильности и формированию среднего класса.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досуга и культурные явления, отражающие изменение ценностей и образа жизни общества.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массовой культуры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быт: массовые явления, новые ценности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бытовой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Телевизоры, холодильники и другая бытовая техника становились массовыми, улучшая качество жизни и меняя повседневные привычки жителей Западной Европы. Эти нововведения заложили основы потребительского общества.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движения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 и рок-музыка завоевывали популярность, а молодежные движения, такие как битники и хиппи, выражали протест и новые социальные ценности, сильно влияя на культурную атмосферу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1968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студенческих протестов прокатилась по странам Западной Европы, включая Париж, Рим и Берлин, акцентируя внимание на демократизации университетов и расширении прав молодежи.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женских движений и рост профсоюзных организаций требовали улучшения социальных условий и реформ в сфере образования.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1968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расширились, породив реформы в образовательной системе и стимулируя политическую активность среди молодого поколения во многих странах.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общественных протестов 1960-х годов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экономическое чудо и миграционные процессы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годах ФРГ стала ведущей экономикой Европы с быстрым ростом доходов и экспортной мощью. Производство автомобилей и машиностроение стали символами национального успеха.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приток гастарбайтеров — около 3 миллионов к концу десятилетия — обеспечил трудовые ресурсы для промышленного роста, а Германия сыграла ключевую роль в построении единого европейского рынка.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двух сверхдержав определяло стратегические решения западноевропейских государств, вынуждая их искать баланс между суверенитетом и союзнической солидарностью.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активно поддерживали Западную Европу через План Маршалла, стимулируя экономическое восстановление и укрепляя военную кооперацию в рамках НАТО для противодействия советской угрозе.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проводил политику сдерживания, поддерживал прокоммунистические силы и участвовал в Берлинских кризисах, что углубляло конфликт между Востоком и Западом и формировало геополитический расклад.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и СССР в развитии Западной Европы
</a:t>
            </a:r>
            <a:endParaRPr lang="en-US" sz="2738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послевоенного восстановления обеспечил устойчивую победу демократических систем, а экономическая интеграция укрепила сотрудничество между странами Западной Европы, заложив фундамент единого континента.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периода: долгосрочные последствия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прогресс, развитие науки и техники, а также расширение прав и свобод создали предпосылки для формирования современного европейского общества с высоким уровнем благосостояния.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основа современной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 стал ключевым этапом формирования демократических институтов, экономического возрождения и европейской интеграции, что заложило фундамент для устойчивого развития и единства современного континента.
</a:t>
            </a:r>
            <a:endParaRPr lang="en-US" sz="3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2026-05-11T04:38:00Z</dcterms:created>
  <dcterms:modified xsi:type="dcterms:W3CDTF">2026-05-11T04:38:00Z</dcterms:modified>
</cp:coreProperties>
</file>