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крошечные организмы с огромным влиянием на природу и человека.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изучение одноклеточных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 микроскоп Антони ван Левенгука открыл микромир, позднее Пастер и Кох доказали роль микробов в природе и медицине, а генетика расширила представления о них.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одноклеточные организмы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это живые существа, состоящие только из одной клетки, которая выполняет все жизненные функции.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бактерии и археи — простейшие прокариоты без ядра, а также простейшие и одноклеточные водоросли с ядром — эукариоты.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способны самостоятельно питаться, размножаться делением клетки и адаптироваться к изменениям среды.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встречаются повсюду: в воде, почве, внутри живых организмов и даже в экстремальных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одноклеточных и их строение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Прокариоты: бактерии и археи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самые простые одноклеточные, не имеющие ядра. Их генетический материал плавает в цитоплазме, а клетки часто покрыты защитной оболочкой.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Эукариоты: простейшие и одноклеточные 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оформленное ядро и органеллы. Они могут быть животными (например, амёба) или растениями (одноклеточные водоросли), обладая сложной внутренней структурой.
</a:t>
            </a:r>
            <a:endParaRPr lang="en-US" sz="13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2026-05-07T12:28:12Z</dcterms:created>
  <dcterms:modified xsi:type="dcterms:W3CDTF">2026-05-07T12:28:12Z</dcterms:modified>
</cp:coreProperties>
</file>