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здорового образа жизни: что помогает быть сильным, бодрым и безопасным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здоровья каждый день делают школьника сильнее, энергичнее и увереннее.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5 классе особенно важно беречь здоровье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нагрузка растёт, режим меняется, а организму нужны сон, питание, вода и движение. Если привычки нарушаются, быстрее появляются усталость, рассеянность и плохое самочувствие.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25" y="1534814"/>
            <a:ext cx="715800" cy="57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4145" y="2103845"/>
            <a:ext cx="540488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9808" y="1409453"/>
            <a:ext cx="540487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19795" y="2308192"/>
            <a:ext cx="694913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здорового образа жизни школьника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спать не меньше 9 часов, чтобы мозг успевал восстанавливаться. Полноценный сон помогает лучше запоминать материал, сохранять внимание и легче переносить учебную нагрузку.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 режиму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должна быть регулярной: завтрак, обед, ужин и полезные перекусы. Такой режим поддерживает силы в течение дня и помогает не переедать вечером.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игры, прогулки и спорт нужны каждый день. Движение укрепляет мышцы, улучшает осанку и помогает сердцу и лёгким работать более эффективно.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гигиена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 после улицы, чистка зубов утром и вечером, аккуратные ногти и чистая одежда снижают риск заболеваний и помогают чувствовать себя опрятно.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 полезные привычки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проветривать комнату, пить чистую воду и проводить время на улице. Отказ от вредных привычек помогает организму расти и сохранять силы надолго.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нужно на разные дела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помогает чередовать учёбу, отдых и движение без лишнего переутомления.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распорядок снижает усталость, помогает сосредоточиться и оставляет время на движение, отдых и сон.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рекомендации по режиму дня школьника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на завтрак и перекус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завтрак даёт силы на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утра подойдут каша, яйцо, творог, йогурт, сыр, хлеб, фрукты или овощи. Такой завтрак помогает дольше сохранять сытость и легче включаться в учебный день.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должен быть полезным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перекуса лучше взять яблоко, банан, орехи, бутерброд с сыром или кефир. Сладкая газировка и чипсы быстро возвращают голод и не заменяют нормальную еду.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полезная тарелка школьника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продуктов удобно использовать на практике: половину тарелки можно заполнить овощами и фруктами, а оставшуюся часть — более сытными блюдами.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овощи и фрукты, а остальные группы дополняют рацион энергией, белком и кальцием.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сбалансированного питания для школьников, составленная по школьному учебному материалу
</a:t>
            </a:r>
            <a:endParaRPr lang="en-US" sz="7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день: зачем она нужна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мозгу, сердцу, мышцам и пищеварению работать без перегрузки. Если пить мало, быстрее появляется усталость, хуже внимание и сложнее сосредоточиться на уроках.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нужно в течение всего дня, а не только после сильной жажды. Особенно важно брать воду на прогулку, после физкультуры и в тёплую погоду.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Соки, сладкие напитки и газировка не заменяют чистую воду, потому что содержат много сахара. Лучше сделать привычкой пить небольшими порциями регулярно и без спешки.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здоровый день школьника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чередуются движение, учёба, отдых и сон в течение дня.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 укрепляет здоровье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полезно двигаться не меньше 60 минут в день. Подходят ходьба, бег, подвижные игры, велосипед, плавание, танцы и зарядка — важно выбирать то, что нравится и получается регулярно.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укрепляет мышцы, улучшает осанку и повышает выносливость. Когда движения достаточно, сердцу и лёгким легче справляться с нагрузкой, а настроение становится ровнее.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активности помогают быть в форме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нагрузка не обязана быть одинаковой каждый день: можно чередовать игру, прогулку, упражнения и спорт, чтобы не скучать и не перегружаться.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даёт не один вид спорта, а регулярные и разнообразные движения, которые можно выполнять без длительных перерывов.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сравнения видов физической активности школьников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защищает от болезней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едой, после улицы и после туалета помогает не заносить микробы в организм. Это простое действие особенно важно в школе, где мы часто касаемся разных поверхностей и вещей.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утром и вечером бережёт зубы и дёсны, а регулярный душ после спорта помогает смыть пот и грязь. Так тело остаётся чистым, а самочувствие — более свежим.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ногти, чистая одежда и смена носков по мере загрязнения уменьшают риск раздражений и неприятного запаха. Опрятность также помогает чувствовать себя увереннее среди одноклассников.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работает лучше всего, когда становится привычкой. Если соблюдать её каждый день, организм легче защищается от инфекций, а внешний вид остаётся аккуратным без лишних усилий.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гигиенические правила на каждый день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запомнить основные действия, которые поддерживают чистоту и снижают риск заболеваний.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привычки связаны с чистотой рук, полости рта и воздуха в комнате: именно они помогают предотвратить многие проблемы со здоровьем.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«Правила здорового образа жизни».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без лишней нагрузки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идёт по коридору, а рюкзак ровно лежит на двух лямках. Вес распределяется одинаково, поэтому спина не тянется в сторону и плечи остаются на одном уровне. Это особенно заметно, когда вещей много и дорога домой длинная.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за столом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открытая книга, а ученик сидит прямо, не наклоняя голову слишком низко. Расстояние до текста остаётся удобным для глаз, а после чтения есть короткий перерыв. Так легче избежать усталости спины и напряжения зрения.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отдых для глаз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за столом горит хороший свет, а экран не заставляет щуриться. После длительной работы ребёнок встаёт, проходит несколько шагов и смотрит вдаль. Такие паузы помогают глазам отдыхать и сохранять работоспособность.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зрение: что помогает сохранить здоровье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усталости и сильном напряжении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простых шагов, которые помогают восстановить силы во время учёбы и домашних дел.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самочувствие школьника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привычки, если соблюдать их ежедневно, заметно меняют качество дня и уровень усталости.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 самочувствие влияют сон и режим дня; остальные факторы усиливают эффект, если действуют вместе.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урока «Правила здорового образа жизни».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показывает, насколько опасны курение и связанные с ним привычки. Для подростка они вредят особенно быстро, потому что организм ещё растёт и развивается.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(WHO), Tobacco fact sheet.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миллионов
</a:t>
            </a:r>
            <a:endParaRPr lang="en-US" sz="5629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ежегодно умирают от употребления табака.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дома, в школе и на улице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нужно переходить дорогу только по правилам, смотреть по сторонам и не торопиться. В транспорте, на лестнице и во дворе важно не толкаться и следить за своими движениями.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безопасность тоже важна: ножницы, ножи и электроприборы требуют аккуратности. При катании на велосипеде, самокате или роликах шлем и защита помогают избежать серьёзных травм.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полезные привычки меняют самочувствие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Улучшения становятся заметны быстрее, если одновременно соблюдать сон, пить воду и делать паузы для движения.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выстраивания режима концентрация и настроение растут, а сонливость и усталость снижаются.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по теме урока; значения показаны для 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здорового образа жизни для пятиклассника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высыпаться и вставать без спешки. Когда сон достаточный, легче собраться в школу, лучше слушать на уроках и меньше уставать к концу дня.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 — не пропускать завтрак и пить воду в течение дня. После еды и прогулок организм получает энергию, а внимание дольше остаётся устойчивым.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 — каждый день двигаться не меньше часа и ограничивать время у экрана. Короткий план помогает превратить полезные правила в привычные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6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— это простые правила, которые работают каждый день
</a:t>
            </a:r>
            <a:endParaRPr lang="en-US" sz="326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соблюдать сон, питание, движение, гигиену и безопасность постоянно, самочувствие становится лучше, а учёба даётся легче. Именно ежедневные привычки дают самый заметный результат.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2026-05-20T21:02:35Z</dcterms:created>
  <dcterms:modified xsi:type="dcterms:W3CDTF">2026-05-20T21:02:35Z</dcterms:modified>
</cp:coreProperties>
</file>