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путешествует письмо?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письма есть свой маршрут, и он начинается с одного листа бумаги.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почта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помогает людям передавать письма, открытки и посылки на расстояние. Она соединяет города и страны, а бумажное письмо до сих пор хранит тёплые слова, поздравления и важные новости.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начинает путешествие письма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Отправитель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 путь человек, который его написал. Он вкладывает в него свои мысли, пожелания или новости, а потом готовит конверт к дороге.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адрес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конверте нужно точно написать имя получателя, город, улицу, дом и квартиру. Чем понятнее адрес, тем легче письму найти нужный путь без лишних остановок.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адрес написан неверно или не полностью, письмо может задержаться. Иногда ему приходится возвращаться назад, поэтому аккуратность помогает ему быстрее добраться до адресата.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Конверт, марка и адрес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 бережёт письмо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 защищает письмо в дороге, как маленький домик. Он помогает листу бумаги не помяться и не потеряться среди других отправлений.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указывает дорогу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написанный адрес помогает письму попасть именно туда, куда нужно. Чем понятнее надпись, тем меньше шансов, что письмо заблудится.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 подтверждает отправку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 показывает, что пересылка оплачена. Без неё письмо не может спокойно отправиться дальше, как будто ему не хватило билета на поезд.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письма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от момента, когда письмо написано, до отправки на обработку.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ящике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опускают в почтовый ящик. Там оно ждёт свою очередь вместе с другими отправлениями, словно в маленьком домике для писем.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писем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нужное время работник почты забирает письма из ящика. Он аккуратно собирает их и отправляет дальше, чтобы путь продолжился без задержек.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пути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письма ждёт сортировка и новый маршрут. Теперь они готовы отправиться дальше, чтобы найти своего адресата.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Отправка в отделение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письма везут в отделение связи. Там их считают, проверяют и подготавливают к следующему шагу, как старательных путешественников перед дорогой.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Почтовый ящик и почтальон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отделении связи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отправления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работники смотрят, всё ли в порядке с письмом. Они проверяют адрес, читают надпись и убеждаются, что марка наклеена правильно.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 направлениям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письма раскладывают по разным направлениям. Одни отправятся по улицам, другие — в соседние районы, города или даже в другие страны.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потоке писем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помогает не перепутать отправления. Каждое письмо получает своё место и свой маршрут, чтобы дорога была понятной и аккуратной.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отправке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уже проверено и рассортировано, оно ждёт следующего транспорта. После этого его можно смело отправлять дальше, без лишней путаницы.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 коробкам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письма не лежат в одной куче. Их раскладывают по мешкам и коробкам, чтобы каждое отправление оказалось в своей дорожной компании. Так письма не спорят, не толкаются и не путают маршрут.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почтовый порядок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похожа на большой и очень старательный порядок. Одни письма отправляются налево, другие направо, а третьи — ещё дальше. Для них это почти как выбор собственной тропинки в большом почтовом городе.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Сортировка: письма выбирают свой путь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письмо добирается дальше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маршрут письма после сортировки до вручения получателю.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05" y="1804000"/>
            <a:ext cx="3454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46571"/>
            <a:ext cx="421200" cy="37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машине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письмо едет на машине, оно движется по дорогам вместе с другими отправлениями. Такой путь удобен для близких расстояний и помогает быстро добраться до следующего пункта.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поезде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перевозит много писем сразу, особенно если путь длинный. На остановках отправления проверяют и готовят к дальнейшей дороге, чтобы ничего не перепутать.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путь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помогает письму преодолеть большое расстояние быстрее. Это удобно, когда письмо отправляют далеко, а ему нужно поспеть к адресату без долгих приключений.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дороге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помогает письму не заблудиться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на конверте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Почтовый индекс похож на короткую подсказку для письма. Он говорит, в какой район или отделение нужно попасть, чтобы не кружить по городу. Когда цифры написаны рядом с адресом, путь становится намного понятнее.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помощник в дороге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работников почты индекс — как дорожный указатель на карте. По нему письма быстрее распределяют по нужным направлениям и кладут в правильные мешки. Без такого номера письмо может дольше искать свой 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отправлено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покидает отправителя и попадает в почтовую систему. С этого момента оно начинает свой маршрут и ждёт первой сортировки.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остановок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письмо может пройти через один или несколько сортировочных пунктов. На каждом из них его проверяют и отправляют дальше в нужном направлении.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по адресу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приходит в нужный город, его передают в местное отделение. Затем почтальон доставляет его к дому получателя.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путь: от города к городу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Финишная прямая письма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письма в местном отделении и при доставке адресату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доставляет письмо адресату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Знает свой маршрут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 каждый день выходит на знакомые улицы и дома. Он помнит, где какой адрес, и поэтому быстро находит нужный путь без лишних кругов и путаницы.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Берёт письма с собой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почтальон складывает отправления в сумку или специальную папку. Так письма удобно нести, и они остаются в порядке, пока их несут к адресатам.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Доставляет вовремя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 помогает письму добраться до нужного дома аккуратно и без спешки. Его работа важна, потому что именно он завершает длинное путешествие письма.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замедлить письмо
</a:t>
            </a:r>
            <a:endParaRPr lang="en-US" sz="2824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замедлить письмо
</a:t>
            </a:r>
            <a:endParaRPr lang="en-US" sz="2824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адресе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адресе перепутаны улица, дом или квартира, письмо может попасть не туда. Тогда его приходится искать дольше, а иногда оно возвращается отправителю.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Неразборчивый почерк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написаны слишком торопливо, работникам почты труднее прочитать адрес. Из-за этого письмо может задержаться на сортировке, как будто оно само не может понять, куда идти.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индекс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Почтовый индекс помогает быстро определить нужное отделение. Если цифры написаны неправильно, письмо может уехать в другую сторону и потратить лишнее время в дороге.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маркой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нужной марки письмо может не отправиться сразу. Иногда его возвращают на дооформление, и тогда путешествие начинается только после исправления.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в разных странах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маршрут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может отправиться не только в соседний город, но и далеко за границу. Тогда оно проходит несколько сортировок и меняет транспорт, пока не приблизится к нужной стране.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проверка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такое письмо иногда проходит таможню. Это похоже на важную остановку, где отправления проверяют перед тем, как пропустить дальше к адресату.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адрес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международном конверте адрес стараются писать особенно аккуратно и разборчиво. Так письмо легче читается и не путается в дороге, даже если путешествует через разные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письма нужны и сегодня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можно передать поздравление, добрые пожелания или простую весточку. Такие слова приятно читать не один раз, потому что они звучат очень по-домашнему.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подарок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легко сохранить в коробке, альбоме или шкатулке. Потом оно напоминает о человеке, который его отправил, и о радостном дне получения.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открытки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часто вкладывают в письмо рисунок или открытку. Тогда отправление становится маленьким сюрпризом, а не только сообщением.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новости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письмо сообщает то, что хочется сохранить надолго: приглашение, благодарность или семейную новость. Поэтому бумажные письма и сегодня остаются нужными.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письмо становится историей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замысла отправителя до сохранённого конверта или открытки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неточное слово в адресе может задержать письмо. А понятные данные помогают ему пройти весь маршрут спокойно и без лишних остановок.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почтовой адресации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и точный адрес помогает письму быстрее добраться до получателя.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приходит к цели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проходит большой путь, но в конце обязательно находит своего адресата. Ему помогают конверт, адрес, индекс, сортировка и почтальон. И тогда обычные слова становятся радостной весточкой.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2026-05-25T17:59:34Z</dcterms:created>
  <dcterms:modified xsi:type="dcterms:W3CDTF">2026-05-25T17:59:34Z</dcterms:modified>
</cp:coreProperties>
</file>