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 мира в начале XX века: основные тенденции и вызовы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переживал быстрые преобразования: индустриализация, колониализм, новые силы и конфликты.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и социально-экономическая картина мира на рубеже веков
</a:t>
            </a:r>
            <a:endParaRPr lang="en-US" sz="2194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мир представлял сложную картину империй и соперничающих держав с разным уровнем экономического развития и политическими амбициями, формировавшими глобальный ландшафт.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 их соперничество в начале XX века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колоссальная колониальная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контролировала обширные территории, включая Индию, Канаду и части Африки, обеспечивая себе ресурсы и рынки для промышленного роста.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африканские 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владела значительными областями в Северной и Западной Африке, а также Индокитаем, укрепляя своё влияние в этих регионах.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Германии и Бельгии в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Берлинской конференции немецкие и бельгийские колонии активно расширялись, усиливая конкуренцию за африканские ресурсы и политическое доминирование.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соперничество ведущих держав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сохраняла статус финансового центра мира с ВВП более 7 млрд долларов, влияя на мировой рынок капитала.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США стремительно наращивали промышленное производство, конкурируя в сталелитейной, машиностроительной и сельскохозяйственной сферах.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изменения в Азии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осуществила масштабную индустриализацию после реформ Мэйдзи, усиливая военно-морской флот и региональное влияние.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столкнулся с иностранным вмешательством, а Россия и Османская империя боролись за контроль над стратегическими территориями в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начале XX века: вызовы и развитие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население России достигло 133 млн, построена Транссибирская магистраль длиной около 9300 км, что способствовало экономическому развитию страны.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и политическая напряжённость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социальное расслоение, революция 1905–1907 гг. и критика самодержавия усиливали внутренние кризисы и вызовы государственной власти.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индустриальный подъем и международное влияние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американская промышленность обеспечивала более трети мирового производства, способствуя росту экономики и формированию крупных корпораций.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 и расширение бизнеса позволяли США расширять влияние на международные рынки и капиталовложения.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переживала этнические конфликты из-за претензий венгров, чехов и других народов на автономию и права.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становились ареной борьбы за независимость, где Болгария, Сербия и другие страны стремились освободиться от османского владычества.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противоречия на Балканах и в Восточной Европе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сверхдержав за влияние и ресурсы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Державы увеличивали бюджеты на оборону, укрепляя армию и флот для сохранения и расширения своего влияния.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союзов и гарантий безопасности поддерживало баланс сил и служило инструментом противостояния соперникам.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обеспечивал ресурсы и технологическое превосходство в мировой политике.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альянсы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между мировыми державами создавали блоки, формировавшие основу будущих военных конфликтов.
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военных блоков в начале XX века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год: создание Тройственного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Италия объединились в военный альянс для защиты взаимных интересов в Европе.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год: заключение франко-британской Антанты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Великобритания договорились о сотрудничестве, ослабляя напряжённость между собой и формируя основу Антанты.
</a:t>
            </a:r>
            <a:endParaRPr lang="en-US" sz="92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год: окончательное оформление Антанты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присоединилась к Антанте, завершив формирование союза трех держав против Тройственного союза и усилив военную напряжённость.
</a:t>
            </a:r>
            <a:endParaRPr lang="en-US" sz="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экономики и формирование новых рынков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мировой торговый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Великобритания контролировала около 15% мирового экспорта, оставаясь главным финансовым узлом. Развитие морских путей и банковской системы позволило ей доминировать на мировых рынках.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в США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США увеличилось на 40% за десятилетие, что обеспечило стране статус экономического гиганта. Развитие железнодорожной сети связывало внутренние регионы и обеспечивало экспорт сырья и готовых товаров.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коммуникации как факторы глобализации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дорог, пароходов и сетей телеграфа ускоряло обмен товарами и информацией. Эти технологии интегрировали удалённые регионы в единую мировую экономику, усиливая значение колоний и крупных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рубежа XIX–XX вв.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того времени, такие как радио Александра Попова (1895) и первый управляемый полёт братьев Райт (1903), кардинально изменили коммуникацию и транспорт.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Альберт Эйнштейн представил теорию относительности, которая изменила фундаментальные представления о физике. Массовая электрификация и внедрение автомобилей расширили промышленное производство и повседневность.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повседневная жизнь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в городах Европы и США проживало около 40% населения, что стимулировало развитие общественного транспорта — метро, трамваев и автобусов.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 и расширился доступ к образованию. Зрелищные формы досуга, такие как театры и кино, стали неотъемлемой частью городской жизни, формируя современную культуру.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движения активно боролись за избирательные права, что проявилось в деятельности суфражисток в Великобритании и США в период с 1848 по 1918 годы.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борьба за права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мощные профсоюзы, которые добивались улучшения условий труда и социальной справедливости через коллективные действия и законодательные инициативы.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женщин к образованию и оплачиваемой работе стало важным шагом в решении вопросов равенства и улучшения положения в обществе.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сдвиги и новые формы искусства начала XX века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символизм в литературе и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такие как Джойс и Пруст, а также символисты Блок и Верлен, искали новые художественные формы, отражая сложность человеческого сознания и социальные изменения. В живописи авангардисты, включая Пикассо и Малевича, разрушали традиционные каноны.
</a:t>
            </a:r>
            <a:endParaRPr lang="en-US" sz="886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в Париже прошла первая публичная киновыставка, что ознаменовало начало нового медиаискусства. Театры, музыкальные залы и широкое издание книг и журналов обеспечивали доступ к культуре для широких слоёв общества.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активизировалось антибританское сопротивление, что стало основой для будущей борьбы за независимость и национальное самосознание.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велась борьба против маньчжурской династии, которая ослабила империю и стимулировала революционные движения.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Балканах националистические движения привели к появлению новых государств и политическим кризисам, усугубляя международное напряжение.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1901 году была образована Федерация Австралии в составе Британской империи, отражая рост национального самоуправления и формирование новых политических образований.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 движение за независимость: мировой контекст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население Земли превысило 1,6 миллиарда человек, что сопровождалось быстрым ростом городского населения и повышенной нагрузкой на инфраструктуру.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эмиграция из Европы в Америку насчитывала до 33 миллионов человек за полвека, что вызвало проблемы с жильём, занятостью и культурной адаптацией мигрантов.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и миграция населения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и гонка вооружений начала XX века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артиллерии и пулемётов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Крупповские орудия и пулемёт Максима значительно повысили огневую мощь армий. Эти технологии ускорили эволюцию тактики и увеличили подготовку к масштабному вооружённому конфликту.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вооружения и радио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дредноутов в 1906 году изменило военно-морской баланс. Ввод радио для военных нужд улучшил связь на поле боя и в флоте, повышая оперативность управления войсками.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войны и обострение международных противоречий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1904–1905: Русско-японская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победа азиатской державы над европейской показала изменение баланса сил и открыла новый этап в международных отношениях и военной истории.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1912: Первая Балканская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государства выступили против Османской империи, добиваясь независимости и территориальных изменений, что вызвало рост напряжённости.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1913: Вторая Балканская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бывшими союзниками Балканских войн привели к перераспределению территорий и усугубили политическую нестабильность региона.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международной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конфликтов выявила хрупкость мировой системы, усилила соперничество великих держав и создала базу для будущей мировой войны.
</a:t>
            </a:r>
            <a:endParaRPr lang="en-US" sz="9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стало поворотным периодом, где технологический прогресс и социальные изменения сопровождались нарастанием конфликтов, подготовивших корни для масштабных перемен и войн.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начала XX века: фундамент современного мира
</a:t>
            </a:r>
            <a:endParaRPr lang="en-US" sz="29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2026-05-11T04:53:19Z</dcterms:created>
  <dcterms:modified xsi:type="dcterms:W3CDTF">2026-05-11T04:53:19Z</dcterms:modified>
</cp:coreProperties>
</file>