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зоны: связь природы и жизни людей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условия, а люди создают хозяйство. Вместе они формируют устойчивые природно-хозяйственные зоны.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и почему она важна для географии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 помогают понять, как хозяйство зависит от климата и ресурсов. В России выделяют тундру, тайгу, лесостепь, степь, полупустыни и горные районы. В 8 классе это связывают с картой природных зон и расселением людей.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хозяйственную специализацию территории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влияют на урожайность и выбор культур: на разных типах почв по-разному раскрывается потенциал земледелия.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 удобство строительства дорог, городов и предприятий, а значит — где легче вести хозяйственную деятельность.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количество тепла и влаги, поэтому определяет, какие растения можно выращивать и каких животных выгодно разводить.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водные ресурсы формируют промышленность и энергетику, а также влияют на развитие транспорта и связи между территориями.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меняются от севера к югу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приближением к югу обычно увеличиваются тепло и длительность периода, когда растения активно растут.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показывает: чем теплее климат и дольше вегетация, тем больше возможностей для земледелия и плотного заселения.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данные по природным зонам России (точные значения по источнику учителя/атласа).
</a:t>
            </a:r>
            <a:endParaRPr lang="en-US" sz="6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00" y="1162275"/>
            <a:ext cx="4396200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природно-хозяйственных зон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Примерное сопоставление природных условий и хозяйственной деятельности для основных зон.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хозяйственных возможностей возникает в тёплых и почвенно плодородных зонах; в суровых и сухих территориях расселение чаще ограничено.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содержание по природным зонам России (учебник/атлас для 8 класса).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суровые условия и особые виды хозяйства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короткое — дела на долгую зиму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тундре быстро сменяется морозами, а растительность успевает пройти только короткий цикл роста. Поэтому хозяйство строится вокруг сезонных работ и устойчивых занятий, которые поддерживают людей и стада в течение всей долгой зимы.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Оленьи пути и связь с природными отметками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тропы и традиционные маршруты помогают пасти оленей по участкам, где корм доступнее в разное время года. Люди учитывают ветер, снег и состояние местности, чтобы движение было безопасным и не разрушало пастбища.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 мерзлоты: строить приходится по-своему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усложняет строительство: земля может изменять свойства при нарушении её режима. Дороги, дома и трубопроводы приходится проектировать с учётом холодов и устойчивости грунта.
</a:t>
            </a:r>
            <a:endParaRPr lang="en-US" sz="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948" y="2401195"/>
            <a:ext cx="359775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главная лесная зона страны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покрывает огромные территории России и отличается преобладанием хвойных пород — елей, сосен, лиственниц, пихт.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Достаточная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зоны характерны достаточно влаги, холодная зима и сравнительно короткое лето — это поддерживает рост лесов и водный режим.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занятиям относятся лесозаготовка и целлюлозно-бумажная промышленность, а также добыча полезных ископаемых.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у рек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города и предприятия располагаются у рек и транспортных узлов, а гидроэнергетика опирается на речной сток.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определяют занятия людей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природы с выбором хозяйства и ограничениями освоения.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степь: самые освоенные сельскохозяйственные районы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пшеница, кукуруза, подсолнечник, сахарная свёкла и кормовые растения — их урожайность поддерживается почвенным плодородием и климатом.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хорошо подходят для развитого хозяйства: здесь работают зернохранилища, мукомольные и пищевые предприятия, а также ведётся мясо-молочное животноводство.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степь объединяет тёплое лето, сравнительно небольшое количество лесов и плодородные чернозёмы, поэтому здесь удобно выращивать многие культуры.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 отличаются очень малым количеством осадков, жарким летом, сухими ветрами и редкой растительностью. В таких условиях жизнь человека во многом зависит от того, где и как доступна вода.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хозяйство связано прежде всего с орошаемым земледелием в долинах рек, пастбищным животноводством и добычей соли, нефти и газа. Засушливость и нехватка естественной влаги ограничивают масштабы освоения.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полупустыни: хозяйство в условиях нехватки влаги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сельское хозяйство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сельскохозяйственных работ сосредоточено там, где тёплый сезон длинный, а почвы плодородные: лесостепь и степь. В суровых зонах освоение заметно ограничено.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чем благоприятнее сочетание тепла и почвенных условий, тем выше общий уровень сельхоз-освоенности и разнообразнее занятия людей.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для учебного курса; точные доли в процентах в задании не приведены.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природно-хозяйственные зоны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меняет природные условия: у подножий чаще размещают пашни, сады и поселения, а выше последовательно появляются леса, альпийские луга и пастбища.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 горах усложняют крутые склоны и природные процессы: лавины, оползни, камнепады. Поэтому дороги и объекты требуют особых инженерных решений и обхода опасных мест.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включает туризм, гидроэнергетику и добычу руд, но каждое направление зависит от рисков. Планирование должно учитывать вероятность обвалов и сезонные колебания погоды.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47" y="1697375"/>
            <a:ext cx="4064956" cy="2026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в разных зонах и способы их уменьшения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природные угрозы по зонам и меры, которые помогают снижать последствия для людей и хозяйства.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связаны с ведущими природными процессами каждой зоны, а уменьшают их не «одним действием», а сочетанием инженерных мер, охраны природы и прогнозирования.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курсов географии и материалов по безопасности природопользования.
</a:t>
            </a:r>
            <a:endParaRPr lang="en-US" sz="6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природно-хозяйственные зоны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расширяет пашни и вырубает леса, осушает болота, прокладывает дороги и осваивает месторождения. Эти изменения меняют водный режим, почвы и устойчивость природных ландшафтов.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усиливаются процессы разрушения почв, загрязняется вода, уменьшается доля лесов. Также нарушаются места обитания животных, из-за чего снижается биоразнообразие в регионе.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природы помогают особо охраняемые территории и режимы ограничения нагрузки. Заповедники, национальные парки и заказники сохраняют редкие виды, леса, водоёмы и почвенный покров.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практики: любое хозяйственное решение требует оценки последствий. Так удаётся развивать территорию, не разрушая основу, от которой зависят урожаи, вода и климатические условия.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 природных условий к рациональному освоению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планирования хозяйства по климата, рельефу и ресурсам.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заказники сохраняют редкие виды растений и животных, а также целостность природных комплексов: водоёмы, леса, почвы. Там обычно ограничивают хозяйственную деятельность.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часто приводят примеры: Баргузинский заповедник, Приокско-Террасный заповедник, национальные парки «Лосиный Остров» и «Куршская коса». Такие территории помогают поддерживать природное равновесие.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хозяйственной деятельности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последствий связаны с промышленностью, транспортом, интенсивным сельским хозяйством и добычей полезных ископаемых. Чаще страдают территории с концентрацией предприятий.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заметные эффекты связаны с загрязнением и нарушением среды обитания, а истощение ресурсов часто идёт вместе с разработкой месторождений.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модель для учебных целей; точные статистические доли по причинам не приводятся.
</a:t>
            </a:r>
            <a:endParaRPr lang="en-US" sz="6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78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 мира: общие черты и различия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 плантации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тропических районах из-за тёплого климата развиваются плантационные формы хозяйства. Урожайность поддерживают режимы ухода за культурами и работа с водой, если осадков недостаточно.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 и зерновое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часто выращивают зерновые и другие культуры, развиваются животноводство. Здесь важны сроки посевов и уборки, потому что тепло и влага меняются по сезонам.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освоение морских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районах жизненный цикл растений ограничен, поэтому сельское хозяйство развито слабо. Главные занятия связаны с морским промыслом и добычей ресурсов, а население редкое.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принцип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сходных общих условиях хозяйство в разных странах различается: сказываются климат, рельеф и доступность ресурсов. Но правило остаётся тем же: природа задаёт и возможности, и ограничения.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природно-хозяйственных зонах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зон помогает выбирать места для строительства и прокладки транспортных линий: учитываются рельеф, водный режим и вероятность природных рисков.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и для сельского хозяйства: планируют культуры и способы ухода, потому что тепло, осадки и почвы определяют урожайность и устойчивость производства.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легче читать карты и сравнивать регионы России, где природные условия быстро меняются от севера к югу. Это объясняет различия в занятиях людей.
</a:t>
            </a:r>
            <a:endParaRPr lang="en-US" sz="12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влияет на хозяйство, а хозяйство меняет природу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Природно-хозяйственные зоны показывают связь между природными условиями и жизнью людей: более благоприятные территории заселяются плотнее. Но освоение требует осторожности и охраны почв, воды, лесов и животных.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2026-05-11T20:55:01Z</dcterms:created>
  <dcterms:modified xsi:type="dcterms:W3CDTF">2026-05-11T20:55:01Z</dcterms:modified>
</cp:coreProperties>
</file>