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 значение чешуйчатых пресмыкающихся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отряд пресмыкающихся с более чем 10 000 видов по всему миру.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появились около 240 миллионов лет назад и делятся на два основных подотряда — ящериц и змей. Они отличаются от других рептилий своей морфологией и адаптациями к разным средам обитания.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классификация чешуйчатых пресмыкающихся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строения чешуйчатых пресмыкающихся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тела: от длинных змей до крепких варанов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сильно варьируется: змеи имеют вытянутые тела без конечностей, а вараны — массивные ящерицы с прочным телосложением.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Роговые чешуи и защита от высыхания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чешуйчатых покрыто плотными роговыми чешуями, которые надежно защищают от потери влаги и помогают выживать в сухих местах.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и челюстей
</a:t>
            </a:r>
            <a:pPr algn="l" indent="0" marL="0">
              <a:lnSpc>
                <a:spcPct val="100000"/>
              </a:lnSpc>
              <a:buNone/>
            </a:pPr>
            <a:r>
              <a:rPr lang="en-US" sz="43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чешуйчатых язык раздвоенный, что помогает ориентироваться в пространстве, а способность к линьке позволяет обновлять кожу.
</a:t>
            </a:r>
            <a:endParaRPr lang="en-US" sz="12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 обитания чешуйчатых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биотопы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встречаются в лесах, пустынях, саваннах и горах, адаптируясь к самым разным условиям и климатам, от влажных до засушливых регионов.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смогли освоить городские парки и сады, где находят убежище и пищу среди растений и насекомых.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имеют четыре конечности с пятью пальцами, благодаря которым они лазают и роют норы, приспосабливаясь к разным местам обитания.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скелета чешуйчатых пресмыкающихся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чешуйчатых укреплен подвижными суставами, что облегчает захват добычи и приём пищи разнообразной формы.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утратили конечности, их позвоночник состоит из 100–400 позвонков, обеспечивающих необычайную гибкость и подвижность тела.
</a:t>
            </a:r>
            <a:endParaRPr lang="en-US" sz="9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ящериц и змей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внешних и анатомических отличий между ящерицами и змеями.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имеют конечности и видимые органы чувств, змеи адаптированы к более скрытому образу жизни без конечностей.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Зоологический энциклопедический словарь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особенности ящериц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Обыкновенная ящерица и её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способен отбрасывать хвост, который отвлекает хищника и помогает спастись. Хвост затем быстро восстанавливается.
</a:t>
            </a:r>
            <a:endParaRPr lang="en-US" sz="1194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Варан — гигант среди ящериц
</a:t>
            </a:r>
            <a:pPr algn="l" indent="0" marL="0">
              <a:lnSpc>
                <a:spcPct val="100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Комодский варан достигает длины до трёх метров, является мощным хищником и одним из самых крупных современных представителей чешуйчатых.
</a:t>
            </a:r>
            <a:endParaRPr lang="en-US" sz="1278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 — мастер маскировки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меняют цвет кожи в зависимости от настроения и окружающей среды, что помогает им скрываться от врагов и привлекать партнеров.
</a:t>
            </a:r>
            <a:endParaRPr lang="en-US" sz="12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обладают сферическим зрением и цепким хвостом для повышения устойчивости на ветках деревьев.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драконы планируют, используя кожистые перепонки между ребрами, что позволяет им перелетать через значительные расстояния.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Гекконы передвигаются по вертикальным и даже перевернутым поверхностям благодаря липким подушечкам на пальцах.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используют звуковые сигналы и яркую окраску в качестве защиты и общения с сородичами.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приспособления ящериц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и среды обитания змей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Анаконда — гигантские водные змеи Южной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Анаконды достигают огромных размеров и способны охотиться на крупных млекопитающих, используя скрытность в тропических болотах.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 — обитатель водоемов Европы и Азии
</a:t>
            </a:r>
            <a:pPr algn="l" indent="0" marL="0">
              <a:lnSpc>
                <a:spcPct val="100000"/>
              </a:lnSpc>
              <a:buNone/>
            </a:pPr>
            <a:r>
              <a:rPr lang="en-US" sz="46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 предпочитают жить возле рек и озер, где охотятся на рыб и земноводных, приспосабливаясь к влажной среде.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Гадюка — змея умеренных широт
</a:t>
            </a:r>
            <a:pPr algn="l" indent="0" marL="0">
              <a:lnSpc>
                <a:spcPct val="100000"/>
              </a:lnSpc>
              <a:buNone/>
            </a:pPr>
            <a:r>
              <a:rPr lang="en-US" sz="4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Гадюки встречаются в Европе и Азии, предпочитая леса и луга, оберегаясь от холода с помощью зимней спячки.
</a:t>
            </a:r>
            <a:endParaRPr lang="en-US" sz="13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600 видов змей обладают ядом, который содержит комплекс белков и ферментов, позволяющих эффективно ловить добычу.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Опаснейшие клинически известные яды принадлежат кобрам, гадюкам и тайпанам, вызывая различные симптомы при укусе у человека.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змеи играют важную роль в контроле численности грызунов и других мелких животных, поддерживая баланс экосистем.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змеи и действие их яда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чешуйчатых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видов отмечается в тропических регионах Азии и Африки, где климатические условия благоприятствуют развитию различных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наиболее многочисленны в теплых тропиках, что связано с широким спектром экологических ниш и климатическими особенностями.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обзоры по биогеографии пресмыкающихся, 2022 год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чешуйчатых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ящерицы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ящерицы питаются насекомыми, что способствует контролю их численности. Хамелеоны ловят добычу длинным языком, эффективно охотясь в разнообразных средах.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Некоторые, как игуаны, питаются листьями и фруктами, играя важную роль в распространении семян и поддержании растительных сообществ.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Змеи-хищники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охотятся на мелких позвоночных, птиц и земноводных, используя гибкий рацион, что позволяет им успешно выживать в разнообразных биотопах.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рацион варанов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Вараны являются всеядными: они едят мелких животных, падаль, что делает их важными санитарными звеньями в 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циклы развития у чешуйчатых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— откладывание яиц, длительность инкубации зависит от температуры окружающей среды, влияющей на развитие эмбрионов.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медянка, практикуют живорождение, при котором молодые появляются полностью сформированными и сразу способны к самостоятельной жизни.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Автотомия — отбрасывание хвоста в случае опасности помогает отвлечь хищника и спастись, затем хвост быстро восстанавливается.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позволяет некоторым видам имитировать окружающую среду или более опасных животных для отпугивания врагов.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и маскировки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меняют окраску для маскировки и коммуникации, а ужи выделяют неприятный секрет, отпугивая потенциальных врагов.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гекконы и эублефары издают звуки предупреждения, что служит дополнительным способом защиты от хищников.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экосистем и питания пресмыкающихся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чешуйчатых в пищевых цепях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чешуйчатых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контролируют популяции насекомых и мелких позвоночных, помогая поддерживать баланс в экосистемах и предотвращать разрастание вредителей.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Являясь индикаторами окружающей среды, они чувствительны к загрязнениям и изменениям климата, что позволяет оценивать состояние природных сообществ.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змей для естественного контроля вредителей в сельском хозяйстве, снижая потребность в химических препаратах.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популярны в домашних условиях как экзотические питомцы, однако утрата и разрушение естественных мест обитания опасны для их выживания.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человека и чешуйчатых пресмыкающихся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змей применяют в медицинских исследованиях для создания лекарств, особенно в лечении сердечно-сосудистых заболеваний и обезболивании.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представители чешуйчатых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некоторые виды с угрозами вымирания и местом обитания, отражающие состояние сохранности чешуйчатых.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угрозами являются браконьерство, потеря среды обитания и загрязнение, что требует срочных мер защиты и охраны.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МСОП, 2023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818" y="2155903"/>
            <a:ext cx="2095916" cy="2643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8052" y="2155903"/>
            <a:ext cx="2095916" cy="2643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91974" y="2155903"/>
            <a:ext cx="2095916" cy="26431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55896" y="2155903"/>
            <a:ext cx="2095916" cy="264312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Факты-рекорды и интересные сведения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40175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змея — сетчатый питон
</a:t>
            </a:r>
            <a:pPr algn="l" indent="0" marL="0">
              <a:lnSpc>
                <a:spcPct val="100000"/>
              </a:lnSpc>
              <a:buNone/>
            </a:pPr>
            <a:r>
              <a:rPr lang="en-US" sz="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достигает до 10 метров, что делает его самым крупным представителем змей. Его мощное тело способно удушать крупную добычу, включая даже мелких млекопитающих.
</a:t>
            </a:r>
            <a:endParaRPr lang="en-US" sz="838" dirty="0"/>
          </a:p>
        </p:txBody>
      </p:sp>
      <p:sp>
        <p:nvSpPr>
          <p:cNvPr id="16" name="Text 3"/>
          <p:cNvSpPr txBox="1"/>
          <p:nvPr/>
        </p:nvSpPr>
        <p:spPr>
          <a:xfrm>
            <a:off x="6848409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 — мастер маскировки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способен менять цвет в пределах 20 секунд, используя специализированные клетки. Это помогает как для маскировки, так и для общения с сородичами.
</a:t>
            </a:r>
            <a:endParaRPr lang="en-US" sz="906" dirty="0"/>
          </a:p>
        </p:txBody>
      </p:sp>
      <p:sp>
        <p:nvSpPr>
          <p:cNvPr id="17" name="Text 4"/>
          <p:cNvSpPr txBox="1"/>
          <p:nvPr/>
        </p:nvSpPr>
        <p:spPr>
          <a:xfrm>
            <a:off x="4712331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Миниатюрный карликовый геккон
</a:t>
            </a:r>
            <a:pPr algn="l" indent="0" marL="0">
              <a:lnSpc>
                <a:spcPct val="100000"/>
              </a:lnSpc>
              <a:buNone/>
            </a:pPr>
            <a:r>
              <a:rPr lang="en-US" sz="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маленькая ящерица длиной всего 16 мм. Обитает в Юго-Восточной Азии и удивляет своей скоростью и выживанием в сложных условиях.
</a:t>
            </a:r>
            <a:endParaRPr lang="en-US" sz="906" dirty="0"/>
          </a:p>
        </p:txBody>
      </p:sp>
      <p:sp>
        <p:nvSpPr>
          <p:cNvPr id="18" name="Text 5"/>
          <p:cNvSpPr txBox="1"/>
          <p:nvPr/>
        </p:nvSpPr>
        <p:spPr>
          <a:xfrm>
            <a:off x="2576253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Комодский варан — крупнейшая ящерица
</a:t>
            </a:r>
            <a:pPr algn="l" indent="0" marL="0">
              <a:lnSpc>
                <a:spcPct val="100000"/>
              </a:lnSpc>
              <a:buNone/>
            </a:pPr>
            <a:r>
              <a:rPr lang="en-US" sz="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гигант достигает массы до 70 килограммов. Обитает на островах Индонезии, обладает сильным укусом и хорошо развитым обонянием для охоты.
</a:t>
            </a:r>
            <a:endParaRPr lang="en-US" sz="90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пресмыкающиеся: важность для природы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— ключевая группа рептилий, поддерживающая экосистемы и биоразнообразие. Их охрана необходима для устойчивого развития и баланса природных сообществ.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2026-05-09T02:26:26Z</dcterms:created>
  <dcterms:modified xsi:type="dcterms:W3CDTF">2026-05-09T02:26:26Z</dcterms:modified>
</cp:coreProperties>
</file>