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Трогательная история о любви, доверии и трагическом выборе.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М. Карамзин «Бедная Лиза»: любовь, сострадание и новая проза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и рождение новой чувствительной прозы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Карамзин обновил русский литературный язык и научил прозу говорить о чувствах живо и просто. В конце XVIII века именно внутренний мир человека стал для писателей особенно важным.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1792 год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впервые была опубликована в «Московском журнале» и сразу привлекла внимание необычной для времени эмоциональностью.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произведение с простым сюжетом показало, что важными могут быть не только события, но и переживания героев.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сосредоточил внимание на повседневной жизни, нравственном выборе и чувствах обычных людей.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повесть «Бедная Лиза»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Симонов монастырь в повести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связаны с подмосковными местами у Симонова монастыря, пруда и тихих берегов. Это пространство кажется простым и знакомым, но именно оно задаёт особую тональность рассказа.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луна, вода и тишина не просто описывают природу. Они помогают почувствовать грусть, тревогу и надежду героев без долгих объяснений.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как главный образ повести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— бедная крестьянская девушка, которая после смерти отца помогает матери и сама зарабатывает продажей цветов. Её жизнь трудна, но она остаётся заботливой и скромной.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характере особенно заметны доверчивость, доброта и внутренняя чистота. Она умеет любить искренне, не думая о выгоде или выгодном будущем.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Лиза вызывает у читателя сочувствие. Её образ показывает, как сильно может страдать человек, если его светлое чувство не встречает ответа.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Эраст кажется образованным и приятным человеком, который умеет говорить красиво и производить хорошее впечатление на Лизу.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действительно увлекается героиней, но его чувство оказывается непрочным. В важный момент ему не хватает честности и твёрдости.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Эраст выбирает удобство и личную выгоду вместо ответственности за свои обещания. Его поступки ранят Лизу сильнее любых слов.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Эраста Карамзин показывает, как внешняя привлекательность может скрывать слабость характера и нравственную незрелость.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Эраст: дворянин, влюблённый и человек слабого характера
</a:t>
            </a:r>
            <a:endParaRPr lang="en-US" sz="2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знакомства к трагедии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«Бедная Лиза»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чувств и социального неравенства
</a:t>
            </a:r>
            <a:endParaRPr lang="en-US" sz="2842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и Эраст принадлежат к разным слоям общества. Для крестьянки любовь становится смыслом жизни, а для дворянина — недолгим увлечением.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разница делает их отношения неравными с самого начала. Лиза надеется на верность, но Эраст не готов отвечать за её доверие и страдания.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подчёркивает: искреннее чувство не защищает от боли, если один человек относится к нему лёгкомысленно, а другой — всей душой.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напряжение сюжета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всё сильнее связывает своё счастье с Эрастом, поэтому каждый новый поворот воспринимается ею особенно остро.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растёт быстро, а затем почти мгновенно рушится: именно в этом и состоит трагедия повести.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повести Н. М. Карамзина «Бедная Лиза» (1792)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душевного состояния героев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показывает природу не как фон, а как часть переживаний героев. Тихие берега, вечерний свет и вода помогают читателю почувствовать радость или тревогу.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повести становится тревожно, меняется и описание окружающего мира. Так природа словно повторяет настроение Лизы и усиливает впечатление от её истории.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 и их роль в сюжете
</a:t>
            </a:r>
            <a:endParaRPr lang="en-US" sz="2736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ключевые фигуры помогают понять конфликт, тему и авторскую позицию.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вызывает сочувствие, Эраст воплощает нравственную слабость, а мать и рассказчик расширяют смысл истории до семейной и авторской темы.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М. Карамзина «Бедная Лиза» (1792).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сентиментализма в «Бедной Лизе»
</a:t>
            </a:r>
            <a:endParaRPr lang="en-US" sz="2637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повести стоят переживания героев: любовь, доверие, радость, страх и отчаяние. Карамзин показывает, что душевная жизнь человека важнее внешней громкости событий.
</a:t>
            </a:r>
            <a:endParaRPr lang="en-US" sz="1180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героиней становится крестьянская девушка, а не знатный герой. Такой выбор делает повесть ближе к реальной жизни и подчёркивает ценность каждого человека.
</a:t>
            </a:r>
            <a:endParaRPr lang="en-US" sz="117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авторская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интонация звучит тепло и сочувственно. Язык повести проще и живее прежней книжной прозы, поэтому чувства героев воспринимаются особенно искренне.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не просто описывает место, а помогает передать состояние героев. Вечер, вода, тишина и лунный свет становятся частью эмоционального мира повести.
</a:t>
            </a:r>
            <a:endParaRPr lang="en-US" sz="12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рассказчика и авторское сочувствие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не скрывает отношения к Лизе: он говорит о ней с теплотой, подчёркивает её чистоту и вызывает у читателя доверие к её судьбе.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Оценивая Эраста, рассказчик не оправдывает его поступки. В его словах слышны осуждение легкомыслия и сожаление о том, как легко разрушить чужое счастье.
</a:t>
            </a:r>
            <a:endParaRPr lang="en-US" sz="1536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тону история звучит не как сухой пересказ, а как живая исповедь. Читатель сильнее переживает события и внимательнее относится к нравственному смыслу повести.
</a:t>
            </a:r>
            <a:endParaRPr lang="en-US" sz="14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Лизы и Эраста по ключевым признакам
</a:t>
            </a:r>
            <a:endParaRPr lang="en-US" sz="247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разные качества героев влияют на их выбор и судьбу.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Лизы сильнее нравственные качества, у Эраста — положение и образование. Но именно слабость характера приводит к трагедии.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М. Карамзина «Бедная Лиза», 1792; обобщение по образам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6543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Лизы и тема семейной жизни
</a:t>
            </a:r>
            <a:endParaRPr lang="en-US" sz="2962" dirty="0"/>
          </a:p>
        </p:txBody>
      </p:sp>
      <p:sp>
        <p:nvSpPr>
          <p:cNvPr id="8" name="Text 2"/>
          <p:cNvSpPr txBox="1"/>
          <p:nvPr/>
        </p:nvSpPr>
        <p:spPr>
          <a:xfrm>
            <a:off x="38986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забота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392861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помогает по хозяйству, работает и поддерживает мать своим трудом. Их отношения основаны на взаимной любви, уважении и общей тревоге за будущее.
</a:t>
            </a:r>
            <a:endParaRPr lang="en-US" sz="978" dirty="0"/>
          </a:p>
        </p:txBody>
      </p:sp>
      <p:sp>
        <p:nvSpPr>
          <p:cNvPr id="10" name="Text 4"/>
          <p:cNvSpPr txBox="1"/>
          <p:nvPr/>
        </p:nvSpPr>
        <p:spPr>
          <a:xfrm>
            <a:off x="22432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мужа
</a:t>
            </a:r>
            <a:endParaRPr lang="en-US" sz="1170" dirty="0"/>
          </a:p>
        </p:txBody>
      </p:sp>
      <p:sp>
        <p:nvSpPr>
          <p:cNvPr id="11" name="Text 5"/>
          <p:cNvSpPr txBox="1"/>
          <p:nvPr/>
        </p:nvSpPr>
        <p:spPr>
          <a:xfrm>
            <a:off x="227321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Лизы остаётся вдовой и живёт с дочерью в бедности. Память о муже делает их дом тихим и печальным, но не лишает его душевного тепла.
</a:t>
            </a:r>
            <a:endParaRPr lang="en-US" sz="978" dirty="0"/>
          </a:p>
        </p:txBody>
      </p:sp>
      <p:sp>
        <p:nvSpPr>
          <p:cNvPr id="12" name="Text 6"/>
          <p:cNvSpPr txBox="1"/>
          <p:nvPr/>
        </p:nvSpPr>
        <p:spPr>
          <a:xfrm>
            <a:off x="555376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утратой
</a:t>
            </a:r>
            <a:endParaRPr lang="en-US" sz="1170" dirty="0"/>
          </a:p>
        </p:txBody>
      </p:sp>
      <p:sp>
        <p:nvSpPr>
          <p:cNvPr id="13" name="Text 7"/>
          <p:cNvSpPr txBox="1"/>
          <p:nvPr/>
        </p:nvSpPr>
        <p:spPr>
          <a:xfrm>
            <a:off x="558376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трагедия Лизы становится неизбежной, судьба матери раскрывает цену семейной близости. Через этот образ Карамзин показывает, как хрупка жизнь простых людей.
</a:t>
            </a:r>
            <a:endParaRPr lang="en-US" sz="8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воды, слёз и цветов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повести связана с местом встреч и важными поворотами сюжета. Она словно отражает состояние Лизы: сначала надежду, затем тревогу, а в конце — безысходность и утрату.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и цветы тоже несут смысл. Слёзы показывают глубину переживаний героини, а цветы, которые она продаёт, напоминают о молодости, чистоте и краткости счастья.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повести показывают, как развивается чувство и меняется судьба героев.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усиливает напряжение: от светлого начала сюжет движется к разочарованию, потере и трагедии.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М. Карамзина «Бедная Лиза» (1792).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смысл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доверия к трагическому исходу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меняется внутреннее состояние Лизы на фоне событий повести.
</a:t>
            </a:r>
            <a:endParaRPr lang="en-US" sz="13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одним из первых сделал главным героем не вельможу и не военачальника, а простую девушку с её искренними переживаниями и трудной судьбой.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показала, что внутренний мир человека может быть важнее внешних событий. Это стало важным шагом к более глубокой психологической прозе XIX 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изменил представление о литературном языке: речь стала мягче, естественнее и ближе к живому чувству. Такой стиль оказался понятен и убедителен для читателя.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«Бедная Лиза» повлияла на многих писателей, потому что доказала: серьёзная литература может говорить о любви, боли и сострадании простыми, но выразительными средствами.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повести для русской литературы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Лизы не теряет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«Бедная Лиза» трогает читателя искренностью, простым сюжетом и вниманием к человеческим чувствам. Она напоминает о доверии, ответственности и сострадании, которые важны и сегодня.
</a:t>
            </a:r>
            <a:endParaRPr lang="en-US" sz="45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2026-05-22T21:22:54Z</dcterms:created>
  <dcterms:modified xsi:type="dcterms:W3CDTF">2026-05-22T21:22:54Z</dcterms:modified>
</cp:coreProperties>
</file>