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Астрометрия: как измеряют положение и движение небесных тел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карта неба начинается с измерения координат, расстояний и движений звезд.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астрономии нужна астрометрия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астрометрия превращает наблюдения неба в точные координаты, каталоги и расстояния. Она помогает строить карту Млечного Пути, рассчитывать орбиты малых тел и искать экзопланеты по малым смещениям звезд.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измеряет астрометрия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Годичный параллакс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наблюдении Земли с противоположных точек орбиты ближайшая звезда немного смещается относительно далёкого фона. По величине этого угла вычисляют расстояние до объекта.
</a:t>
            </a:r>
            <a:endParaRPr lang="en-US" sz="849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смещение звезды по небу за годы и десятилетия показывает её реальное движение в Галактике. Для близких звезд этот эффект заметен уже в пределах человеческой жизни.
</a:t>
            </a:r>
            <a:endParaRPr lang="en-US" sz="857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объекта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восхождение и склонение задают положение светила на небесной сфере. Эти величины служат основой каталогов и позволяют сопоставлять наблюдения, сделанные в разное время и разными инструментами.
</a:t>
            </a:r>
            <a:endParaRPr lang="en-US" sz="849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Радиальная скорость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доступны спектроскопические данные, астрометрия дополняется измерением движения вдоль луча зрения. Вместе эти данные дают полную трёхмерную картину движения объекта в пространстве.
</a:t>
            </a:r>
            <a:endParaRPr lang="en-US" sz="8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Небесная сфера и координатные системы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Небесная сфера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удобства положение светил описывают так, будто они проецируются на воображаемую сферу вокруг наблюдателя. На ней отмечают полюса мира, небесный экватор и эклиптику.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используется в звездных каталогах и большинстве астрономических наблюдений. Координаты объекта почти не зависят от места наблюдения и удобны для точного сравнения данных.
</a:t>
            </a:r>
            <a:endParaRPr lang="en-US" sz="1120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и эклиптическая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система помогает ориентироваться наблюдателю на конкретной точке Земли, а эклиптическая связана с движением планет и положением Земли на орбите вокруг Солнца.
</a:t>
            </a:r>
            <a:endParaRPr lang="en-US" sz="112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определения расстояний в астрономии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образуют иерархию: от ближайших звезд к далёким галактикам. Выбор способа зависит от яркости объекта, доступных данных и требуемой точности.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Параллакс даёт опору для ближнего космоса, а более удалённые объекты требуют косвенных методов, основанных на свойствах света.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методов определения расстояний в астрономии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астрометрических инструментов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переход в космос резко повышает точность измерений и масштаб каталогов.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преимущество космических миссий — отсутствие атмосферных искажений, что позволяет одновременно повысить и точность, и объём данных.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ESA; миссии Hipparcos и Gaia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величина удобна для астрономов, потому что напрямую связана с угловым параллаксом и делает измерение ближайших звезд физически наглядным.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3,26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светового года составляет 1 парсек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единицы и определения; Международный астрономический союз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выполняется астрометрическое измерение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обработки наблюдений от снимка до научного результата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атмосфера мешает точным измерениям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Атмосферная рефракция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преломления свет отклоняется при прохождении через разные слои атмосферы. Наблюдаемое положение объекта немного смещается, и это приходится отдельно учитывать при обработке данных.
</a:t>
            </a:r>
            <a:endParaRPr lang="en-US" sz="1248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Нестабильность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потоки, облачность и изменение плотности воздуха делают наблюдения переменными даже в течение одной ночи. Космические телескопы устраняют этот источник ошибки.
</a:t>
            </a:r>
            <a:endParaRPr lang="en-US" sz="1248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Размытие изображения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Наземный снимок проходит через турбулентные слои воздуха, поэтому звезда выглядит не точкой, а размытым пятном. Это снижает точность определения её положения на кадре.
</a:t>
            </a:r>
            <a:endParaRPr lang="en-US" sz="12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Gaia и масштаб современной астрометрии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Gaia не просто увеличила каталог, а превратила астрометрию в массовое измерение параметров звёзд для всей Галактики.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масштабе показывает, почему Gaia стала основой трёхмерной карты Млечного Пути и новых исследований звёздных потоков.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ESA Gaia; официальные данные миссии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Собственное движение звезд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движется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Собственное движение — это медленное смещение звезды относительно далёкого фона на небесной сфере. Его измеряют в угловых единицах за год, сравнивая положения объекта на снимках, сделанных в разные эпохи.
</a:t>
            </a:r>
            <a:endParaRPr lang="en-US" sz="927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оно заметно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большинства звёзд движение слишком мало, но у ближайших объектов оно накапливается десятилетиями и становится видимым даже в пределах жизни человека. Чем ближе звезда, тем сильнее её угловое смещение.
</a:t>
            </a:r>
            <a:endParaRPr lang="en-US" sz="927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собственному движению выделяют ближайшие звезды, проверяют принадлежность к скоплениям и звездным потокам, а также восстанавливают общую историю движения объектов. Это помогает понять структуру окрестностей Солнца.
</a:t>
            </a:r>
            <a:endParaRPr lang="en-US" sz="927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пространственной скоростью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Собственное движение само по себе не даёт полной картины, но в сочетании с параллаксом и радиальной скоростью позволяет вычислить истинное движение звезды в пространстве. Так астрометрия превращает плоское небо в трёхмерную картину.
</a:t>
            </a:r>
            <a:endParaRPr lang="en-US" sz="83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погрешностей в астрометрии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очень точные измерения требуют учёта всех искажений, иначе ошибка переходит из наблюдения в итоговый каталог.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точность зависит не только от телескопа, но и от калибровки, опорных каталогов и математической коррекции наблюдений.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источников погрешностей в астрометрической обработке данных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Астрометрия в поиске экзопланет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Невидимое притяжение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3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звезды есть массивная планета, она не остаётся неподвижной: обе системы обращаются вокруг общего центра масс. Астрометрия фиксирует едва заметное боковое смещение звезды и помогает обнаруживать планеты на широких орбитах, где другие методы работают хуже.
</a:t>
            </a:r>
            <a:endParaRPr lang="en-US" sz="889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к другим методам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Астрометрический поиск особенно ценен там, где транзит не наблюдается, а лучевая скорость даёт лишь косвенный сигнал. В сочетании с другими подходами он уточняет массу планеты, форму орбиты и реальную геометрию системы.
</a:t>
            </a:r>
            <a:endParaRPr lang="en-US" sz="96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применения астрометрии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 астрометрии опираются на один и тот же принцип: точное измерение положения объекта на небе и его изменения со временем.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научную отдачу дают каталоги звёзд, изучение Галактики и расчёт траекторий опасных объектов.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прикладных направлений астрометрии по данным современной астрономии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малых тел Солнечной системы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снимки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 или комета фиксируются серией коротких экспозиций. Важно точно знать момент каждого кадра, потому что быстрое движение объекта меняет его положение уже за минуты.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орбиты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сравнивают со звёздным каталогом и объединяют с предыдущими наблюдениями. Так уменьшается неопределённость траектории и становится возможным более надёжный прогноз движения.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орбиты можно оценивать будущие сближения с Землёй, следить за транснептуновыми объектами и использовать результаты в задачах планетарной защиты и долгосрочной динамики Солнечной системы.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изображения неба к каталожной записи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наблюдения в астрометрический результат требует последовательной обработки и контроля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4294800" cy="12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вехи развития астрометрии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27400" y="450000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Гиппарх создал один из первых точных звёздных каталогов и показал, что положение светил можно измерять и сравнивать. Это стало основой количественной астрономии.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627400" y="1534925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Тихо Браге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Тщательные наблюдения без телескопа заметно повысили точность измерений. Работы Браге подготовили переход от описательной астрономии к строгой проверке данных.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627400" y="2619850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измерены первые звёздные параллаксы, и стало ясно, насколько огромны расстояния до звёзд. Это подтвердило, что небесная сфера имеет глубину, а не только видимую плоскость.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627400" y="3704775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эра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Hipparcos начала новую эпоху в 1989 году, а Gaia с 2013 года перевела астрометрию в режим миллиардов измерений и рекордной точности.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единицы астрометрии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Астрометрия работает с чрезвычайно малыми углами и огромными расстояниями, поэтому использует специализированные единицы измерения.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единицы позволяют описывать тончайшие смещения на небе и связывать угловые измерения с реальными расстояниями до звёзд.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астрономические единицы измерения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41445"/>
            <a:ext cx="449100" cy="3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астрометрии в современной науке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координаты звёзд и объектов Солнечной системы помогают ориентироваться в пространстве, а также поддерживают расчёты для межпланетных миссий и наземных навигационных систем.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Каталоги неба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Астрометрия создаёт эталонные списки звёзд с координатами, движениями и расстояниями. Такие каталоги становятся базой для любых последующих наблюдений и сравнений.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сближения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орбит астероидов и комет позволяют заранее оценивать траектории сближения. Это важно для планетарной защиты и для проверки долгосрочной устойчивости орбит.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Галактики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положениям и скоростям миллионов звёзд исследуют диски, потоки и соседние области Млечного Пути. Так астрометрия превращается в инструмент изучения строения Галактики.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Астрометрия — основа точной картины неба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Астрометрия превратила измерение положений звёзд в точную науку о расстояниях, движении и траекториях. Именно она делает небо не просто красивым, а измеримым, сравнимым и понятным.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2026-05-29T17:21:02Z</dcterms:created>
  <dcterms:modified xsi:type="dcterms:W3CDTF">2026-05-29T17:21:02Z</dcterms:modified>
</cp:coreProperties>
</file>