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правде, смелости и доверии для младших школьников.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«Честный мальчик»: корейская сказка о правде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Корейские народные сказки жили в устном пересказе, переходя от семьи к семье. Перевод Е. Катасоновой сохранил их народный голос и сделал историю понятной русским детям.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сказки к читателю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народная сказка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рождается в устной традиции: её придумывают, пересказывают и уточняют многие люди. Поэтому она звучит просто, естественно и легко запоминается детям.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одного автора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историях события развиваются последовательно, часто с повторениями и ясной развязкой. Читатель быстро понимает, кто поступает хорошо, а кто выбирает обман или хитрость.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ход событий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 учат добру, честности и смелости через поступки героев. Для детей 8–10 лет это особенно удобно: мораль видна сразу и не требует долгих объяснений.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вывод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корейской сказки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таких сказок часто связано с деревней, домом, дорогой или полем. Это знакомый, спокойный мир, где даже маленькое событие становится важной проверкой характера.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Негромкая, но важная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этот мир кажется тихим и обычным, но в нём особенно ясно виден характер человека. Народная сказка показывает: настоящая смелость часто живёт в повседневности.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скромный дом, тихий пейзаж и мальчик в простой одежде. Тёплые природные цвета делают сцену уютной и близкой, как будто она происходит совсем рядом.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корейских историях заметны уважение к старшим, трудолюбие и внимание к домашнему порядку. Именно эти простые ценности помогают героям принимать правильные решения.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сказки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похож на богатыря или волшебника. Он обычный ребёнок, и именно поэтому его поступок кажется особенно убедительным и понятным юному читателю.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мальчик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не прячется за оправданиями и не пытается выглядеть лучше, чем есть. Его главное достоинство — говорить правду прямо, спокойно и без лишних слов.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правды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верят не из-за возраста или силы, а из-за честности. Сказка показывает, что надёжность человека рождается из правдивого поступка, а не из громких обещаний.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герою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хвастается и не спорит с другими. Он просто выбирает правильный путь, хотя он может быть трудным. Такая тихая смелость особенно запоминается детям.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без хвастовства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истории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говорить честно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решается сказать правду, хотя это может быть страшно и неловко. Именно здесь сказка показывает, что смелость начинается с честного слова.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признания окружающие не сразу реагируют спокойно: им нужно проверить услышанное и убедиться, что мальчик сказал правду. Напряжение делает историю живой и понятной.
</a:t>
            </a:r>
            <a:endParaRPr lang="en-US" sz="1605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появляется событие, из-за которого мальчик оказывается перед выбором: скрыть правду или сказать её. Сразу становится интересно, какой путь он выберет.
</a:t>
            </a:r>
            <a:endParaRPr lang="en-US" sz="17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честный выбор приводит к справедливому финалу.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30239"/>
            <a:ext cx="419400" cy="3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честности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Страшно признаться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честный ответ может пугать: вдруг тебя не поймут или поругают? Но именно в этот момент герой делает первый шаг к настоящей смелости и ответственности.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требует внутренней стойкости. Мальчик не убегает от последствий и не придумывает оправданий, поэтому его поступок выглядит сильным, а не слабым.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после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правда сказана, становится легче понять, что произошло на самом деле. Герой заслуживает уважение, потому что его слова можно принять всерьёз и без сомнений.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честность побеждает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всё запутывает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создаёт новые вопросы и делает ситуацию только сложнее. В сказке это видно особенно ясно: чем дольше скрывать правду, тем труднее распутать историю.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всё проясняет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мальчик не хитрит, поэтому его слова помогают разобраться в событии. Правда не украшает происходящее, зато ставит всё на свои места и возвращает ясность.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финал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торжествует справедливость: правдивый поступок оказывается важнее страха. Читатель чувствует, что доверие возникает именно там, где человек не боится быть честным.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хорошо смотрится дорога или тропинка, по которой идёт мальчик. Такой фон напоминает, что сказка движется вперёд вместе с его решением. Пространство вокруг остаётся спокойным, а в центре внимания — серьёзный, но не испуганный герой.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дорога к правде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момент сказки — встреча мальчика со взрослыми или свидетелями события. Здесь особенно выразительны жесты, взгляд и выражение лица, потому что именно по ним видно напряжение, ожидание и облегчение после правды.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без лишних слов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одежда героя помогает увидеть в нём обычного ребёнка, а не сказочного богатыря. На спокойном фоне это подчёркивает главную мысль: честность не нуждается в украшениях, она заметна сама по себе.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одежда, ясный смысл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детали сказки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69" y="471595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перевода Е. Катасоновой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построен на коротких предложениях и ясных словах, поэтому младшему школьнику легко следить за сюжетом и не терять нить рассказа при чтении вслух.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лёгкому языку сказка хорошо воспринимается на уроке, помогает обсуждать поступки героев и подходит для выразительного чтения без сложных объяснений.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второго класса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спокойная, мудрая интонация народной сказки: она звучит доверительно, без лишней торжественности, но с мягкой улыбкой и теплом.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народный тон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честный ответ бывает непростым, но именно он помогает разобраться в трудной ситуации и не запутать дело ещё сильнее.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сильным по-настоящему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Правдивость в сказке выглядит как смелость, а не как слабость. Такой выбор помогает герою сохранить спокойную совесть и заслужить уважение окружающих.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Доверять честному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правду, ему легче верить. Сказка учит, что доверие строится на искренности, а не на громких обещаниях и красивых словах.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бояться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прячется от своего поступка и принимает ответственность. Для ребёнка это важный пример: ошибку можно признать и исправить, не теряя достоинства.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обеих традиций понятный сюжет и награда за добро. Это сближает сказку с привычными детям русскими историями и облегчает её восприятие.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3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и нравственного вывода сказки «Честный мальчик»
</a:t>
            </a:r>
            <a:endParaRPr lang="en-US" sz="1232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мораль делает корейскую сказку близкой русским народным историям.
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сказке особенно корейское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79680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важно не нарушать установленный порядок и уважать правила поведения. Даже маленький герой действует так, будто знает: в семье и в доме всё имеет значение.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9680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жизни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569375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взрослым в корейской сказочной традиции строится на уважении и внимательности. Поэтому признание правды особенно ценно: оно показывает воспитанность и внутреннюю дисциплину.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69375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Почтение к старшим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8354350" y="3401852"/>
            <a:ext cx="3085200" cy="17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подчёркивает, что правдивость формируется не случайно, а как часть домашнего воспитания. Для корейской традиции это не просто личное качество, а важная основа жизни.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8354350" y="2924800"/>
            <a:ext cx="30852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как семейная ценность
</a:t>
            </a:r>
            <a:endParaRPr lang="en-US" sz="14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запоминается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возникает вопрос: сказать правду или попытаться скрыть случившееся. Такой выбор понятен даже младшим школьникам и быстро вызывает интерес к истории.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делает честный выбор и не отступает от него. Событие раскрывается через действие, поэтому его легко представить и пересказать своими словами.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подтверждается, а честный поступок получает признание. Короткая развязка помогает запомнить главный смысл сказки без длинных объяснений.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стоит перед взрослыми и, заметно волнуясь, говорит правду. Вокруг — тишина, ожидание и внимательные взгляды. Сначала на лицах читается тревога, но затем приходит облегчение, когда становится ясно: он не солгал.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признания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построена просто: один честный ответ меняет настроение всех вокруг. Взрослые сначала сомневаются, потом слушают внимательнее и видят, что мальчик говорит искренне. Именно в этот миг рождается доверие, ради которого и стоит быть правдивым.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доверия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ключевой эпизод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сказке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525999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Мальчику нелегко говорить правду, потому что он боится наказания, неловкости или недоверия. Эти чувства знакомы многим детям, поэтому ситуация кажется очень близкой.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5987" y="2544576"/>
            <a:ext cx="3459591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было страшно?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4277690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признания всё становится яснее: окружающие понимают, что можно доверять его словам. Сказка показывает, как честность помогает снять тревогу и исправить положение.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77678" y="2544576"/>
            <a:ext cx="345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потом?
</a:t>
            </a:r>
            <a:endParaRPr lang="en-US" sz="1700" dirty="0"/>
          </a:p>
        </p:txBody>
      </p:sp>
      <p:sp>
        <p:nvSpPr>
          <p:cNvPr id="13" name="Text 6"/>
          <p:cNvSpPr txBox="1"/>
          <p:nvPr/>
        </p:nvSpPr>
        <p:spPr>
          <a:xfrm>
            <a:off x="8029382" y="3321811"/>
            <a:ext cx="3459600" cy="16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правдивость важнее минутного страха. Такой выбор полезен и дома, и в школе, потому что он помогает сохранить уважение и спокойствие.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9370" y="2544576"/>
            <a:ext cx="345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выбор?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не нужны подвиги и волшебные силы: достаточно сказать правду в трудный момент. Именно такой поступок и запоминается больше всего.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образа героя в сказке «Честный мальчик»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поступок делает мальчика настоящим героем без чудес и волшебства.
</a:t>
            </a:r>
            <a:endParaRPr lang="en-US" sz="39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сказки в детском чтении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подходит для первого разговора о корейском фольклоре: сюжет понятен, герои ясны, а нравственный смысл легко уловить даже после первого чтения.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 вслух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спокойный ритм перевода Е. Катасоновой помогают читать текст выразительно, без спешки, и делают его удобным для урока во втором классе.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обсуждать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даёт повод поговорить о правде, страхе и ответственности. Поэтому её удобно пересказывать, обсуждать в классе и связывать с жизненными ситуациями детей.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«Честный мальчик» напоминает детям простую истину: быть правдивым не всегда легко, но именно честность вызывает доверие, помогает поступать смело и оставляет в сердце доброе уважение.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делает героя сильнее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2026-05-27T14:57:23Z</dcterms:created>
  <dcterms:modified xsi:type="dcterms:W3CDTF">2026-05-27T14:57:23Z</dcterms:modified>
</cp:coreProperties>
</file>