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jpe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вектора по двум неколлинеарным векторам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выразить один вектор через два направления на плоскости?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в геометрии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вектора помогает находить неизвестные величины, проверять построения и описывать движение на плоскости. Эта тема особенно полезна в задачах с треугольниками, параллелограммами и координатной сеткой.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понятия: коллинеарные и неколлинеарные векторы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889850" y="160710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прямая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89850" y="201222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Коллинеарные векторы лежат на одной прямой или на параллельных прямых, поэтому они задают одно направление и не образуют удобную основу для разложения.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139650" y="160710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разных направления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39650" y="201222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Неколлинеарные векторы не параллельны. Они задают на плоскости два независимых направления, по которым можно описать положение любого другого вектора.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889850" y="299805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разложения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889850" y="340317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вектора означает, что один вектор представляют как сумму двух векторов с числовыми коэффициентами: v = x·a + y·b.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5139650" y="299805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означают числа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5139650" y="340317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Коэффициенты x и y показывают, насколько сильно каждый из двух направлений влияет на итоговый вектор, и могут быть не только положительными, но и отрицательными.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6700" y="1075784"/>
            <a:ext cx="8380800" cy="194788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50" y="435775"/>
            <a:ext cx="7277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разложения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10550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 одной точке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10550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 одной точки отложить векторы x·a и y·b, они зададут две стороны будущей фигуры и покажут, как складываются направления.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3425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на рисунке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803425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обычно заметны исходные направления, их параллельные переносы и общий результат — один вектор, полученный сложением двух частей.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705800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Итоговый вектор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705800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Конечный вектор получается именно как диагональ параллелограмма. Поэтому разложение удобно показывать на чертеже без лишних вычислений.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608175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2608175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переноса параллельно самим себе эти векторы образуют параллелограмм, а его диагональ изображает сумму двух направленных отрезков.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разложение возможно и почему оно единственно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24325" y="2394575"/>
            <a:ext cx="2277900" cy="6045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два направления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24329" y="3043522"/>
            <a:ext cx="2277900" cy="1284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векторы a и b не коллинеарны, они дают на плоскости две независимые линии движения. Поэтому через них можно описать любой вектор этой плоскости.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32962" y="2394575"/>
            <a:ext cx="22779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Коэффициенты определяются точно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432966" y="3043522"/>
            <a:ext cx="22779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заданного вектора можно подобрать такие числа x и y, чтобы сумма x·a + y·b дала именно нужный результат. Других подходящих пар для того же вектора не будет.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6241600" y="2394575"/>
            <a:ext cx="22779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ответ один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6241604" y="3043522"/>
            <a:ext cx="22779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пара неколлинеарных векторов не может по-разному дать один и тот же итоговый вектор. Значит, разложение существует и является единственным.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37704" y="1145300"/>
            <a:ext cx="5868684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при каких условиях любой вектор можно разложить по двум векторам и когда это невозможно.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Случаи, когда разложение работает и когда не работает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разложения нужны два независимых направления; если их нет, решение либо отсутствует, либо не определяется однозначно.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свойство разложения вектора по двум неколлинеарным векторам.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разложения вектора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решении школьной задачи по векторам.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удобно сравнивать вклад каждого направления в итоговый вектор и замечать, как меняется знак коэффициента.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Коэффициенты в нескольких примерах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Коэффициенты могут усиливать, ослаблять или менять направление вклада; знак не менее важен, чем величина.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из условия презентации.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534308" y="883599"/>
            <a:ext cx="2560500" cy="16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через координаты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748025" y="5682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координаты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748025" y="8533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векторы заданы координатами, каждый из них можно представить парой чисел. Тогда разложение удобно переводится на язык уравнений.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748025" y="36708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748025" y="39559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плоскости такой способ особенно понятен: каждый вектор уже задан числами, а значит, ответ можно проверить обычным вычислением.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748025" y="26366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коэффициенты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3748025" y="29217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Решив систему, получают числа x и y. Именно они показывают, сколько раз каждый из двух векторов входит в разложение.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3748025" y="16024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Составляем систему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3748025" y="18875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x·a + y·b = v получают два равенства: по первой координате и по второй. Это и есть система для поиска x и y.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7939" y="1085810"/>
            <a:ext cx="2761187" cy="349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разложения на координатной плоскости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Даны векторы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Пусть a = (2,1), b = (1,2), а искомый вектор v = (5,4). Нужно понять, какие коэффициенты дают именно такой результат.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596902" y="3420000"/>
            <a:ext cx="46518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ответ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96902" y="3716097"/>
            <a:ext cx="46518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координатам подтверждает результат: 2·(2,1) + (1,2) = (4,2) + (1,2) = (5,4).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343287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разложение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43287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запись v = 2a + b. Здесь два шага вдоль a и один шаг вдоль b приводят к нужному вектору.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коэффициенты в разложении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393805" y="3100960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1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выбирают базовые векторы a и b и рассматривают искомый вектор v. Важно помнить: коэффициент перед вектором показывает не только длину, но и направление.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196537" y="3100960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3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«минус» меняет направление на противоположное. Запись −2b означает два шага не по b, а в обратную сторону, сохраняя ту же длину.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750048" y="1237794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2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коэффициент положительный, движение идёт в ту же сторону, что и выбранный вектор. Например, число 3 перед a означает три одинаковых шага вдоль этого направления.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564684" y="1237794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4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результате получается общий вектор, например v = 3a − 2b. Такие записи часто встречаются в задачах, где нужно точно учитывать направление каждого участка.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2058873"/>
            <a:ext cx="3975900" cy="11284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разложение считается верным только тогда, когда после подстановки и сложения получается исходный вектор.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учебных примера с проверкой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Совпадение координат подтверждает ответ, а несовпадение сразу указывает на ошибку в вычислениях или знаках.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разложения вектора по двум неколлинеарным векторам
</a:t>
            </a:r>
            <a:endParaRPr lang="en-US" sz="95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знак коэффициента меняет направление вклада, а не только его размер.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коэффициенты влияют на результат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зависит от сочетания всех частей; без учёта знаков получить правильный вектор невозможно.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разложения вектора по двум неколлинеарным векторам
</a:t>
            </a:r>
            <a:endParaRPr lang="en-US" sz="95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0367" y="1653906"/>
            <a:ext cx="425250" cy="48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89052" y="1653906"/>
            <a:ext cx="425250" cy="48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66093" y="1653906"/>
            <a:ext cx="486000" cy="486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правилом параллелограмма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12662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вектора из одной точки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624318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оба вектора откладывают из одной точки, их удобно рассматривать вместе. Такое расположение помогает увидеть, как отдельные направления складываются в один общий результат.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21346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Диагональ как сумма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3433003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Диагональ параллелограмма показывает сумму двух векторов. По рисунку легко понять, куда направлен итоговый вектор и как меняется его длина при изменении каждого слагаемого.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28763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чертежу
</a:t>
            </a:r>
            <a:endParaRPr lang="en-US" sz="1500" dirty="0"/>
          </a:p>
        </p:txBody>
      </p:sp>
      <p:sp>
        <p:nvSpPr>
          <p:cNvPr id="16" name="Text 7"/>
          <p:cNvSpPr txBox="1"/>
          <p:nvPr/>
        </p:nvSpPr>
        <p:spPr>
          <a:xfrm>
            <a:off x="6240419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школьном рисунке можно без вычислений проверить, верно ли выбраны знаки коэффициентов. Если построение согласуется с диагональю, разложение выполнено правильно.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разложении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два вектора выглядят разными, но на самом деле параллельны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иногда принимают коллинеарные векторы за два независимых направления. В таком случае разложение не даёт полного описания плоскости, и нужный вектор может вообще не получиться. Ошибка заметна уже на чертеже: оба вектора лежат на одной линии.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Проверку пропускают слишком рано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верно найденные коэффициенты нужно подставить обратно и сложить векторы. Без проверки легко не заметить арифметическую ошибку. Сравнение с исходным вектором показывает, совпали ли координаты и действительно ли решение завершено.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Потерянный знак меняет ответ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перепутать плюс и минус, итоговый вектор смещается в противоположную сторону. На рисунке это видно сразу: вместо ожидаемой диагонали получается вектор с другим направлением, хотя длина отдельных частей может казаться правильной.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правильности найденного разложения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проверки через подстановку коэффициентов, сложение векторов и сравнение результата с исходным вектором.
</a:t>
            </a:r>
            <a:endParaRPr lang="en-US" sz="117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147" y="1567421"/>
            <a:ext cx="378000" cy="37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5047" y="1567421"/>
            <a:ext cx="378000" cy="37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1397" y="3144761"/>
            <a:ext cx="283500" cy="37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815047" y="3165761"/>
            <a:ext cx="378000" cy="336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 разложение векторов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1097280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по клеткам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131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помогает описывать путь на клетчатой бумаге: сначала один шаг по одному направлению, затем другой. Так удобно записывать перемещения и проверять маршрут по чертежу.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418179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фигур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7340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треугольники и параллелограммы разложение показывает, как составлена сторона или диагональ. Это упрощает поиск неизвестных частей фигуры и проверку построения.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1097280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точек
</a:t>
            </a:r>
            <a:endParaRPr lang="en-US" sz="1400" dirty="0"/>
          </a:p>
        </p:txBody>
      </p:sp>
      <p:sp>
        <p:nvSpPr>
          <p:cNvPr id="19" name="Text 7"/>
          <p:cNvSpPr txBox="1"/>
          <p:nvPr/>
        </p:nvSpPr>
        <p:spPr>
          <a:xfrm>
            <a:off x="41314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точку нужно задать через два направления, разложение вектора помогает найти её положение на плоскости. Такой подход особенно полезен в координатных чертежах.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5418179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дальнейших тем
</a:t>
            </a:r>
            <a:endParaRPr lang="en-US" sz="1400" dirty="0"/>
          </a:p>
        </p:txBody>
      </p:sp>
      <p:sp>
        <p:nvSpPr>
          <p:cNvPr id="21" name="Text 9"/>
          <p:cNvSpPr txBox="1"/>
          <p:nvPr/>
        </p:nvSpPr>
        <p:spPr>
          <a:xfrm>
            <a:off x="473404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разложения нужна для более сложных задач по координатной геометрии и векторному методу. Она учит связывать рисунок, координаты и алгебраические вычисления.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условие важно по-своему: одно делает разложение возможным, другое помогает найти ответ, третье защищает от ошибки.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условия успешного разложения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результат получается только при выполнении всех трёх шагов; пропуск любого из них снижает надёжность решения.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разложения вектора по двум неколлинеарным векторам
</a:t>
            </a:r>
            <a:endParaRPr lang="en-US" sz="95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два неколлинеарных вектора становятся основой формулы v = x·a + y·b и позволяют однозначно описать положение вектора.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независимых направления задают разложение любого вектора на плоскости.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«Разложение вектора по двум неколлинеарным векторам»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701" y="1602105"/>
            <a:ext cx="3219957" cy="328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50" y="431475"/>
            <a:ext cx="55800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векторов: итог урока
</a:t>
            </a:r>
            <a:endParaRPr lang="en-US" sz="3300" dirty="0"/>
          </a:p>
        </p:txBody>
      </p:sp>
      <p:sp>
        <p:nvSpPr>
          <p:cNvPr id="7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по двум неколлинеарным векторам помогает точно описывать вектор через направление и длину. Коэффициенты находят по чертежу или координатам, а затем обязательно проверяют сложением.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2026-05-29T04:08:34Z</dcterms:created>
  <dcterms:modified xsi:type="dcterms:W3CDTF">2026-05-29T04:08:34Z</dcterms:modified>
</cp:coreProperties>
</file>